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9144000"/>
  <p:notesSz cx="6858000" cy="9144000"/>
  <p:embeddedFontLst>
    <p:embeddedFont>
      <p:font typeface="Arim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Arimo-boldItalic.fntdata"/><Relationship Id="rId10" Type="http://schemas.openxmlformats.org/officeDocument/2006/relationships/font" Target="fonts/Arimo-italic.fntdata"/><Relationship Id="rId9" Type="http://schemas.openxmlformats.org/officeDocument/2006/relationships/font" Target="fonts/Arim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Arim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layout with centered title and subtitle placeholder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subTitle"/>
          </p:nvPr>
        </p:nvSpPr>
        <p:spPr>
          <a:xfrm>
            <a:off x="1219200" y="5486400"/>
            <a:ext cx="640079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228600"/>
            <a:ext cx="2819400" cy="24225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/>
          <p:nvPr/>
        </p:nvSpPr>
        <p:spPr>
          <a:xfrm>
            <a:off x="228600" y="2057400"/>
            <a:ext cx="8686799" cy="32766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38100">
                  <a:solidFill>
                    <a:srgbClr val="000000"/>
                  </a:solidFill>
                  <a:prstDash val="solid"/>
                  <a:miter lim="800000"/>
                  <a:headEnd len="med" w="med" type="none"/>
                  <a:tailEnd len="med" w="med" type="none"/>
                </a:ln>
                <a:solidFill>
                  <a:srgbClr val="FF0000"/>
                </a:solidFill>
                <a:latin typeface="Arial Black"/>
              </a:rPr>
              <a:t>Atomic Math</a:t>
            </a:r>
          </a:p>
        </p:txBody>
      </p:sp>
      <p:sp>
        <p:nvSpPr>
          <p:cNvPr id="28" name="Shape 28"/>
          <p:cNvSpPr txBox="1"/>
          <p:nvPr/>
        </p:nvSpPr>
        <p:spPr>
          <a:xfrm>
            <a:off x="1219200" y="6477000"/>
            <a:ext cx="6400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Shape 33"/>
          <p:cNvGrpSpPr/>
          <p:nvPr/>
        </p:nvGrpSpPr>
        <p:grpSpPr>
          <a:xfrm>
            <a:off x="914400" y="838200"/>
            <a:ext cx="6981825" cy="1219199"/>
            <a:chOff x="914400" y="838200"/>
            <a:chExt cx="6981825" cy="1219199"/>
          </a:xfrm>
        </p:grpSpPr>
        <p:sp>
          <p:nvSpPr>
            <p:cNvPr id="34" name="Shape 34"/>
            <p:cNvSpPr txBox="1"/>
            <p:nvPr/>
          </p:nvSpPr>
          <p:spPr>
            <a:xfrm>
              <a:off x="2722561" y="838200"/>
              <a:ext cx="1555750" cy="1219199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mo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5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B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Boron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1</a:t>
              </a:r>
              <a:r>
                <a:rPr b="1" lang="en-US" sz="1800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1</a:t>
              </a:r>
            </a:p>
          </p:txBody>
        </p:sp>
        <p:sp>
          <p:nvSpPr>
            <p:cNvPr id="35" name="Shape 35"/>
            <p:cNvSpPr txBox="1"/>
            <p:nvPr/>
          </p:nvSpPr>
          <p:spPr>
            <a:xfrm>
              <a:off x="914400" y="838200"/>
              <a:ext cx="1555750" cy="1219199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mo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2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He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Helium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4</a:t>
              </a:r>
            </a:p>
          </p:txBody>
        </p:sp>
        <p:sp>
          <p:nvSpPr>
            <p:cNvPr id="36" name="Shape 36"/>
            <p:cNvSpPr txBox="1"/>
            <p:nvPr/>
          </p:nvSpPr>
          <p:spPr>
            <a:xfrm>
              <a:off x="4530725" y="838200"/>
              <a:ext cx="1555750" cy="1219199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11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Na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Sodium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r>
                <a:rPr b="1" lang="en-US" sz="1800">
                  <a:solidFill>
                    <a:schemeClr val="dk1"/>
                  </a:solidFill>
                </a:rPr>
                <a:t>3</a:t>
              </a:r>
            </a:p>
          </p:txBody>
        </p:sp>
        <p:sp>
          <p:nvSpPr>
            <p:cNvPr id="37" name="Shape 37"/>
            <p:cNvSpPr txBox="1"/>
            <p:nvPr/>
          </p:nvSpPr>
          <p:spPr>
            <a:xfrm>
              <a:off x="6340475" y="838200"/>
              <a:ext cx="1555750" cy="1219199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mo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17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Cl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Chlorine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35</a:t>
              </a:r>
            </a:p>
          </p:txBody>
        </p:sp>
      </p:grpSp>
      <p:sp>
        <p:nvSpPr>
          <p:cNvPr id="38" name="Shape 38"/>
          <p:cNvSpPr txBox="1"/>
          <p:nvPr/>
        </p:nvSpPr>
        <p:spPr>
          <a:xfrm>
            <a:off x="685800" y="304800"/>
            <a:ext cx="73310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the information provided to answer the questions.</a:t>
            </a:r>
          </a:p>
        </p:txBody>
      </p:sp>
      <p:sp>
        <p:nvSpPr>
          <p:cNvPr id="39" name="Shape 39"/>
          <p:cNvSpPr txBox="1"/>
          <p:nvPr/>
        </p:nvSpPr>
        <p:spPr>
          <a:xfrm>
            <a:off x="165100" y="2463800"/>
            <a:ext cx="8915400" cy="3597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atomic number for Chlorine?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atomic mass for Boron?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protons are in an atom of Na?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neutrons are in an atom of He?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electrons are in an atom of Cl?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 many protons and neutrons would be in an atom of Chlorine?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neutrons are in an atom of Na?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protons and neutrons are in an atom of Helium?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Shape 44"/>
          <p:cNvGrpSpPr/>
          <p:nvPr/>
        </p:nvGrpSpPr>
        <p:grpSpPr>
          <a:xfrm>
            <a:off x="914400" y="838200"/>
            <a:ext cx="6981825" cy="1219199"/>
            <a:chOff x="914400" y="838200"/>
            <a:chExt cx="6981825" cy="1219199"/>
          </a:xfrm>
        </p:grpSpPr>
        <p:sp>
          <p:nvSpPr>
            <p:cNvPr id="45" name="Shape 45"/>
            <p:cNvSpPr txBox="1"/>
            <p:nvPr/>
          </p:nvSpPr>
          <p:spPr>
            <a:xfrm>
              <a:off x="2722561" y="838200"/>
              <a:ext cx="1555750" cy="1219199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mo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5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B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Boron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1</a:t>
              </a:r>
              <a:r>
                <a:rPr b="1" lang="en-US" sz="1800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1</a:t>
              </a:r>
            </a:p>
          </p:txBody>
        </p:sp>
        <p:sp>
          <p:nvSpPr>
            <p:cNvPr id="46" name="Shape 46"/>
            <p:cNvSpPr txBox="1"/>
            <p:nvPr/>
          </p:nvSpPr>
          <p:spPr>
            <a:xfrm>
              <a:off x="914400" y="838200"/>
              <a:ext cx="1555750" cy="1219199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mo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2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He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Helium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4</a:t>
              </a:r>
            </a:p>
          </p:txBody>
        </p:sp>
        <p:sp>
          <p:nvSpPr>
            <p:cNvPr id="47" name="Shape 47"/>
            <p:cNvSpPr txBox="1"/>
            <p:nvPr/>
          </p:nvSpPr>
          <p:spPr>
            <a:xfrm>
              <a:off x="4530725" y="838200"/>
              <a:ext cx="1555750" cy="1219199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11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Na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Sodium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r>
                <a:rPr b="1" lang="en-US" sz="1800">
                  <a:solidFill>
                    <a:schemeClr val="dk1"/>
                  </a:solidFill>
                </a:rPr>
                <a:t>3</a:t>
              </a:r>
            </a:p>
          </p:txBody>
        </p:sp>
        <p:sp>
          <p:nvSpPr>
            <p:cNvPr id="48" name="Shape 48"/>
            <p:cNvSpPr txBox="1"/>
            <p:nvPr/>
          </p:nvSpPr>
          <p:spPr>
            <a:xfrm>
              <a:off x="6340475" y="838200"/>
              <a:ext cx="1555750" cy="1219199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mo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17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Cl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Chlorine</a:t>
              </a:r>
              <a:b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</a:br>
              <a:r>
                <a:rPr b="1" i="0" lang="en-US" sz="1800" u="none" cap="none" strike="noStrike">
                  <a:solidFill>
                    <a:schemeClr val="dk1"/>
                  </a:solidFill>
                  <a:latin typeface="Arimo"/>
                  <a:ea typeface="Arimo"/>
                  <a:cs typeface="Arimo"/>
                  <a:sym typeface="Arimo"/>
                </a:rPr>
                <a:t>35</a:t>
              </a:r>
            </a:p>
          </p:txBody>
        </p:sp>
      </p:grpSp>
      <p:sp>
        <p:nvSpPr>
          <p:cNvPr id="49" name="Shape 49"/>
          <p:cNvSpPr txBox="1"/>
          <p:nvPr/>
        </p:nvSpPr>
        <p:spPr>
          <a:xfrm>
            <a:off x="685800" y="304800"/>
            <a:ext cx="73310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answers are …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165100" y="2463800"/>
            <a:ext cx="8915400" cy="3597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atomic number for Chlorine?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atomic mass for Boron?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protons are in an atom of Na?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neutrons are in an atom of He?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electrons are in an atom of Cl?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 many protons and neutrons would be in an atom of Chlorine?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neutrons are in an atom of Na?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protons and neutrons are in an atom of Helium? 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4953000" y="2438400"/>
            <a:ext cx="609599" cy="39687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4343400" y="2895600"/>
            <a:ext cx="1676399" cy="39687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5029200" y="3352800"/>
            <a:ext cx="609599" cy="39687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5029200" y="3810000"/>
            <a:ext cx="609599" cy="39687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4991100" y="4267200"/>
            <a:ext cx="609599" cy="39687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7620000" y="4724400"/>
            <a:ext cx="1371599" cy="70167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5029200" y="5181600"/>
            <a:ext cx="609599" cy="39687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6756400" y="5638800"/>
            <a:ext cx="1066799" cy="70167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