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 rot="5400000">
            <a:off x="2705100" y="-190499"/>
            <a:ext cx="3657600" cy="7696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0" type="dt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1" name="Shape 16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algn="ctr">
              <a:spcBef>
                <a:spcPts val="0"/>
              </a:spcBef>
              <a:buFont typeface="Arial"/>
              <a:buNone/>
              <a:defRPr sz="1800"/>
            </a:lvl6pPr>
            <a:lvl7pPr indent="0" lvl="6" marL="2743200" algn="ctr">
              <a:spcBef>
                <a:spcPts val="0"/>
              </a:spcBef>
              <a:buFont typeface="Arial"/>
              <a:buNone/>
              <a:defRPr sz="1800"/>
            </a:lvl7pPr>
            <a:lvl8pPr indent="0" lvl="7" marL="3200400" algn="ctr">
              <a:spcBef>
                <a:spcPts val="0"/>
              </a:spcBef>
              <a:buFont typeface="Arial"/>
              <a:buNone/>
              <a:defRPr sz="1800"/>
            </a:lvl8pPr>
            <a:lvl9pPr indent="0" lvl="8" marL="3657600" algn="ctr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1828800"/>
            <a:ext cx="769619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8" name="Shape 168"/>
          <p:cNvSpPr txBox="1"/>
          <p:nvPr>
            <p:ph idx="10" type="dt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9" name="Shape 169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4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omic Sans MS"/>
              <a:buNone/>
              <a:defRPr b="0" i="0" sz="2000" u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Comic Sans MS"/>
              <a:buNone/>
              <a:defRPr b="0" i="0" sz="18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mic Sans MS"/>
              <a:buNone/>
              <a:defRPr b="0" i="0" sz="16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omic Sans MS"/>
              <a:buNone/>
              <a:defRPr b="0" i="0" sz="14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omic Sans MS"/>
              <a:buNone/>
              <a:defRPr b="0" i="0" sz="14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6pPr>
            <a:lvl7pPr indent="0" lvl="6" marL="274320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7pPr>
            <a:lvl8pPr indent="0" lvl="7" marL="320040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8pPr>
            <a:lvl9pPr indent="0" lvl="8" marL="365760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0" type="dt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5" name="Shape 175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1333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101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1143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»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0" name="Shape 180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1333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101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1143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»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1" name="Shape 181"/>
          <p:cNvSpPr txBox="1"/>
          <p:nvPr>
            <p:ph idx="10" type="dt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2" name="Shape 182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>
              <a:spcBef>
                <a:spcPts val="0"/>
              </a:spcBef>
              <a:buFont typeface="Arial"/>
              <a:buNone/>
              <a:defRPr b="1" sz="1600"/>
            </a:lvl6pPr>
            <a:lvl7pPr indent="0" lvl="6" marL="2743200">
              <a:spcBef>
                <a:spcPts val="0"/>
              </a:spcBef>
              <a:buFont typeface="Arial"/>
              <a:buNone/>
              <a:defRPr b="1" sz="1600"/>
            </a:lvl7pPr>
            <a:lvl8pPr indent="0" lvl="7" marL="3200400">
              <a:spcBef>
                <a:spcPts val="0"/>
              </a:spcBef>
              <a:buFont typeface="Arial"/>
              <a:buNone/>
              <a:defRPr b="1" sz="1600"/>
            </a:lvl8pPr>
            <a:lvl9pPr indent="0" lvl="8" marL="365760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187" name="Shape 187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158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1143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1270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127000" lvl="4" marL="2057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»"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600"/>
            </a:lvl6pPr>
            <a:lvl7pPr indent="0" lvl="6">
              <a:spcBef>
                <a:spcPts val="0"/>
              </a:spcBef>
              <a:buNone/>
              <a:defRPr sz="1600"/>
            </a:lvl7pPr>
            <a:lvl8pPr indent="0" lvl="7">
              <a:spcBef>
                <a:spcPts val="0"/>
              </a:spcBef>
              <a:buNone/>
              <a:defRPr sz="1600"/>
            </a:lvl8pPr>
            <a:lvl9pPr indent="0" lvl="8">
              <a:spcBef>
                <a:spcPts val="0"/>
              </a:spcBef>
              <a:buNone/>
              <a:defRPr sz="1600"/>
            </a:lvl9pPr>
          </a:lstStyle>
          <a:p/>
        </p:txBody>
      </p:sp>
      <p:sp>
        <p:nvSpPr>
          <p:cNvPr id="188" name="Shape 188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>
              <a:spcBef>
                <a:spcPts val="0"/>
              </a:spcBef>
              <a:buFont typeface="Arial"/>
              <a:buNone/>
              <a:defRPr b="1" sz="1600"/>
            </a:lvl6pPr>
            <a:lvl7pPr indent="0" lvl="6" marL="2743200">
              <a:spcBef>
                <a:spcPts val="0"/>
              </a:spcBef>
              <a:buFont typeface="Arial"/>
              <a:buNone/>
              <a:defRPr b="1" sz="1600"/>
            </a:lvl7pPr>
            <a:lvl8pPr indent="0" lvl="7" marL="3200400">
              <a:spcBef>
                <a:spcPts val="0"/>
              </a:spcBef>
              <a:buFont typeface="Arial"/>
              <a:buNone/>
              <a:defRPr b="1" sz="1600"/>
            </a:lvl8pPr>
            <a:lvl9pPr indent="0" lvl="8" marL="365760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189" name="Shape 189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158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1143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1270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127000" lvl="4" marL="2057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»"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600"/>
            </a:lvl6pPr>
            <a:lvl7pPr indent="0" lvl="6">
              <a:spcBef>
                <a:spcPts val="0"/>
              </a:spcBef>
              <a:buNone/>
              <a:defRPr sz="1600"/>
            </a:lvl7pPr>
            <a:lvl8pPr indent="0" lvl="7">
              <a:spcBef>
                <a:spcPts val="0"/>
              </a:spcBef>
              <a:buNone/>
              <a:defRPr sz="1600"/>
            </a:lvl8pPr>
            <a:lvl9pPr indent="0" lvl="8">
              <a:spcBef>
                <a:spcPts val="0"/>
              </a:spcBef>
              <a:buNone/>
              <a:defRPr sz="1600"/>
            </a:lvl9pPr>
          </a:lstStyle>
          <a:p/>
        </p:txBody>
      </p:sp>
      <p:sp>
        <p:nvSpPr>
          <p:cNvPr id="190" name="Shape 190"/>
          <p:cNvSpPr txBox="1"/>
          <p:nvPr>
            <p:ph idx="10" type="dt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1" name="Shape 191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5" name="Shape 195"/>
          <p:cNvSpPr txBox="1"/>
          <p:nvPr>
            <p:ph idx="10" type="dt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6" name="Shape 196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2000"/>
            </a:lvl6pPr>
            <a:lvl7pPr indent="0" lvl="6">
              <a:spcBef>
                <a:spcPts val="0"/>
              </a:spcBef>
              <a:buNone/>
              <a:defRPr sz="2000"/>
            </a:lvl7pPr>
            <a:lvl8pPr indent="0" lvl="7">
              <a:spcBef>
                <a:spcPts val="0"/>
              </a:spcBef>
              <a:buNone/>
              <a:defRPr sz="2000"/>
            </a:lvl8pPr>
            <a:lvl9pPr indent="0" lvl="8">
              <a:spcBef>
                <a:spcPts val="0"/>
              </a:spcBef>
              <a:buNone/>
              <a:defRPr sz="2000"/>
            </a:lvl9pPr>
          </a:lstStyle>
          <a:p/>
        </p:txBody>
      </p:sp>
      <p:sp>
        <p:nvSpPr>
          <p:cNvPr id="201" name="Shape 20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>
              <a:spcBef>
                <a:spcPts val="0"/>
              </a:spcBef>
              <a:buFont typeface="Arial"/>
              <a:buNone/>
              <a:defRPr sz="900"/>
            </a:lvl6pPr>
            <a:lvl7pPr indent="0" lvl="6" marL="2743200">
              <a:spcBef>
                <a:spcPts val="0"/>
              </a:spcBef>
              <a:buFont typeface="Arial"/>
              <a:buNone/>
              <a:defRPr sz="900"/>
            </a:lvl7pPr>
            <a:lvl8pPr indent="0" lvl="7" marL="3200400">
              <a:spcBef>
                <a:spcPts val="0"/>
              </a:spcBef>
              <a:buFont typeface="Arial"/>
              <a:buNone/>
              <a:defRPr sz="900"/>
            </a:lvl8pPr>
            <a:lvl9pPr indent="0" lvl="8" marL="365760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202" name="Shape 202"/>
          <p:cNvSpPr txBox="1"/>
          <p:nvPr>
            <p:ph idx="10" type="dt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3" name="Shape 203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algn="ctr">
              <a:spcBef>
                <a:spcPts val="0"/>
              </a:spcBef>
              <a:buFont typeface="Arial"/>
              <a:buNone/>
              <a:defRPr sz="1800"/>
            </a:lvl6pPr>
            <a:lvl7pPr indent="0" lvl="6" marL="2743200" algn="ctr">
              <a:spcBef>
                <a:spcPts val="0"/>
              </a:spcBef>
              <a:buFont typeface="Arial"/>
              <a:buNone/>
              <a:defRPr sz="1800"/>
            </a:lvl7pPr>
            <a:lvl8pPr indent="0" lvl="7" marL="3200400" algn="ctr">
              <a:spcBef>
                <a:spcPts val="0"/>
              </a:spcBef>
              <a:buFont typeface="Arial"/>
              <a:buNone/>
              <a:defRPr sz="1800"/>
            </a:lvl8pPr>
            <a:lvl9pPr indent="0" lvl="8" marL="3657600" algn="ctr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7" name="Shape 20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>
              <a:spcBef>
                <a:spcPts val="0"/>
              </a:spcBef>
              <a:buFont typeface="Arial"/>
              <a:buNone/>
              <a:defRPr sz="2000"/>
            </a:lvl6pPr>
            <a:lvl7pPr indent="0" lvl="6" marL="2743200">
              <a:spcBef>
                <a:spcPts val="0"/>
              </a:spcBef>
              <a:buFont typeface="Arial"/>
              <a:buNone/>
              <a:defRPr sz="2000"/>
            </a:lvl7pPr>
            <a:lvl8pPr indent="0" lvl="7" marL="3200400">
              <a:spcBef>
                <a:spcPts val="0"/>
              </a:spcBef>
              <a:buFont typeface="Arial"/>
              <a:buNone/>
              <a:defRPr sz="2000"/>
            </a:lvl8pPr>
            <a:lvl9pPr indent="0" lvl="8" marL="3657600">
              <a:spcBef>
                <a:spcPts val="0"/>
              </a:spcBef>
              <a:buFont typeface="Arial"/>
              <a:buNone/>
              <a:defRPr sz="2000"/>
            </a:lvl9pPr>
          </a:lstStyle>
          <a:p/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>
              <a:spcBef>
                <a:spcPts val="0"/>
              </a:spcBef>
              <a:buFont typeface="Arial"/>
              <a:buNone/>
              <a:defRPr sz="900"/>
            </a:lvl6pPr>
            <a:lvl7pPr indent="0" lvl="6" marL="2743200">
              <a:spcBef>
                <a:spcPts val="0"/>
              </a:spcBef>
              <a:buFont typeface="Arial"/>
              <a:buNone/>
              <a:defRPr sz="900"/>
            </a:lvl7pPr>
            <a:lvl8pPr indent="0" lvl="7" marL="3200400">
              <a:spcBef>
                <a:spcPts val="0"/>
              </a:spcBef>
              <a:buFont typeface="Arial"/>
              <a:buNone/>
              <a:defRPr sz="900"/>
            </a:lvl8pPr>
            <a:lvl9pPr indent="0" lvl="8" marL="365760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209" name="Shape 209"/>
          <p:cNvSpPr txBox="1"/>
          <p:nvPr>
            <p:ph idx="10" type="dt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0" name="Shape 210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 rot="5400000">
            <a:off x="2705100" y="-190499"/>
            <a:ext cx="3657600" cy="7696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5" name="Shape 215"/>
          <p:cNvSpPr txBox="1"/>
          <p:nvPr>
            <p:ph idx="10" type="dt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6" name="Shape 216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1" name="Shape 221"/>
          <p:cNvSpPr txBox="1"/>
          <p:nvPr>
            <p:ph idx="10" type="dt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2" name="Shape 222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1828800"/>
            <a:ext cx="769619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4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omic Sans MS"/>
              <a:buNone/>
              <a:defRPr b="0" i="0" sz="20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Comic Sans MS"/>
              <a:buNone/>
              <a:defRPr b="0" i="0" sz="18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mic Sans MS"/>
              <a:buNone/>
              <a:defRPr b="0" i="0" sz="16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omic Sans MS"/>
              <a:buNone/>
              <a:defRPr b="0" i="0" sz="14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omic Sans MS"/>
              <a:buNone/>
              <a:defRPr b="0" i="0" sz="14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6pPr>
            <a:lvl7pPr indent="0" lvl="6" marL="274320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7pPr>
            <a:lvl8pPr indent="0" lvl="7" marL="320040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8pPr>
            <a:lvl9pPr indent="0" lvl="8" marL="365760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1333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101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1143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»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1333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101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1143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»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>
              <a:spcBef>
                <a:spcPts val="0"/>
              </a:spcBef>
              <a:buFont typeface="Arial"/>
              <a:buNone/>
              <a:defRPr b="1" sz="1600"/>
            </a:lvl6pPr>
            <a:lvl7pPr indent="0" lvl="6" marL="2743200">
              <a:spcBef>
                <a:spcPts val="0"/>
              </a:spcBef>
              <a:buFont typeface="Arial"/>
              <a:buNone/>
              <a:defRPr b="1" sz="1600"/>
            </a:lvl7pPr>
            <a:lvl8pPr indent="0" lvl="7" marL="3200400">
              <a:spcBef>
                <a:spcPts val="0"/>
              </a:spcBef>
              <a:buFont typeface="Arial"/>
              <a:buNone/>
              <a:defRPr b="1" sz="1600"/>
            </a:lvl8pPr>
            <a:lvl9pPr indent="0" lvl="8" marL="365760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158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1143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1270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127000" lvl="4" marL="2057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»"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600"/>
            </a:lvl6pPr>
            <a:lvl7pPr indent="0" lvl="6">
              <a:spcBef>
                <a:spcPts val="0"/>
              </a:spcBef>
              <a:buNone/>
              <a:defRPr sz="1600"/>
            </a:lvl7pPr>
            <a:lvl8pPr indent="0" lvl="7">
              <a:spcBef>
                <a:spcPts val="0"/>
              </a:spcBef>
              <a:buNone/>
              <a:defRPr sz="1600"/>
            </a:lvl8pPr>
            <a:lvl9pPr indent="0" lvl="8">
              <a:spcBef>
                <a:spcPts val="0"/>
              </a:spcBef>
              <a:buNone/>
              <a:defRPr sz="1600"/>
            </a:lvl9pPr>
          </a:lstStyle>
          <a:p/>
        </p:txBody>
      </p:sp>
      <p:sp>
        <p:nvSpPr>
          <p:cNvPr id="67" name="Shape 67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>
              <a:spcBef>
                <a:spcPts val="0"/>
              </a:spcBef>
              <a:buFont typeface="Arial"/>
              <a:buNone/>
              <a:defRPr b="1" sz="1600"/>
            </a:lvl6pPr>
            <a:lvl7pPr indent="0" lvl="6" marL="2743200">
              <a:spcBef>
                <a:spcPts val="0"/>
              </a:spcBef>
              <a:buFont typeface="Arial"/>
              <a:buNone/>
              <a:defRPr b="1" sz="1600"/>
            </a:lvl7pPr>
            <a:lvl8pPr indent="0" lvl="7" marL="3200400">
              <a:spcBef>
                <a:spcPts val="0"/>
              </a:spcBef>
              <a:buFont typeface="Arial"/>
              <a:buNone/>
              <a:defRPr b="1" sz="1600"/>
            </a:lvl8pPr>
            <a:lvl9pPr indent="0" lvl="8" marL="365760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68" name="Shape 68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158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1143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1270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127000" lvl="4" marL="2057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»"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600"/>
            </a:lvl6pPr>
            <a:lvl7pPr indent="0" lvl="6">
              <a:spcBef>
                <a:spcPts val="0"/>
              </a:spcBef>
              <a:buNone/>
              <a:defRPr sz="1600"/>
            </a:lvl7pPr>
            <a:lvl8pPr indent="0" lvl="7">
              <a:spcBef>
                <a:spcPts val="0"/>
              </a:spcBef>
              <a:buNone/>
              <a:defRPr sz="1600"/>
            </a:lvl8pPr>
            <a:lvl9pPr indent="0" lvl="8">
              <a:spcBef>
                <a:spcPts val="0"/>
              </a:spcBef>
              <a:buNone/>
              <a:defRPr sz="1600"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2000"/>
            </a:lvl6pPr>
            <a:lvl7pPr indent="0" lvl="6">
              <a:spcBef>
                <a:spcPts val="0"/>
              </a:spcBef>
              <a:buNone/>
              <a:defRPr sz="2000"/>
            </a:lvl7pPr>
            <a:lvl8pPr indent="0" lvl="7">
              <a:spcBef>
                <a:spcPts val="0"/>
              </a:spcBef>
              <a:buNone/>
              <a:defRPr sz="2000"/>
            </a:lvl8pPr>
            <a:lvl9pPr indent="0" lvl="8">
              <a:spcBef>
                <a:spcPts val="0"/>
              </a:spcBef>
              <a:buNone/>
              <a:defRPr sz="2000"/>
            </a:lvl9pPr>
          </a:lstStyle>
          <a:p/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>
              <a:spcBef>
                <a:spcPts val="0"/>
              </a:spcBef>
              <a:buFont typeface="Arial"/>
              <a:buNone/>
              <a:defRPr sz="900"/>
            </a:lvl6pPr>
            <a:lvl7pPr indent="0" lvl="6" marL="2743200">
              <a:spcBef>
                <a:spcPts val="0"/>
              </a:spcBef>
              <a:buFont typeface="Arial"/>
              <a:buNone/>
              <a:defRPr sz="900"/>
            </a:lvl7pPr>
            <a:lvl8pPr indent="0" lvl="7" marL="3200400">
              <a:spcBef>
                <a:spcPts val="0"/>
              </a:spcBef>
              <a:buFont typeface="Arial"/>
              <a:buNone/>
              <a:defRPr sz="900"/>
            </a:lvl8pPr>
            <a:lvl9pPr indent="0" lvl="8" marL="365760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1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6" name="Shape 8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>
              <a:spcBef>
                <a:spcPts val="0"/>
              </a:spcBef>
              <a:buFont typeface="Arial"/>
              <a:buNone/>
              <a:defRPr sz="2000"/>
            </a:lvl6pPr>
            <a:lvl7pPr indent="0" lvl="6" marL="2743200">
              <a:spcBef>
                <a:spcPts val="0"/>
              </a:spcBef>
              <a:buFont typeface="Arial"/>
              <a:buNone/>
              <a:defRPr sz="2000"/>
            </a:lvl7pPr>
            <a:lvl8pPr indent="0" lvl="7" marL="3200400">
              <a:spcBef>
                <a:spcPts val="0"/>
              </a:spcBef>
              <a:buFont typeface="Arial"/>
              <a:buNone/>
              <a:defRPr sz="2000"/>
            </a:lvl8pPr>
            <a:lvl9pPr indent="0" lvl="8" marL="3657600">
              <a:spcBef>
                <a:spcPts val="0"/>
              </a:spcBef>
              <a:buFont typeface="Arial"/>
              <a:buNone/>
              <a:defRPr sz="20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>
              <a:spcBef>
                <a:spcPts val="0"/>
              </a:spcBef>
              <a:buFont typeface="Arial"/>
              <a:buNone/>
              <a:defRPr sz="900"/>
            </a:lvl6pPr>
            <a:lvl7pPr indent="0" lvl="6" marL="2743200">
              <a:spcBef>
                <a:spcPts val="0"/>
              </a:spcBef>
              <a:buFont typeface="Arial"/>
              <a:buNone/>
              <a:defRPr sz="900"/>
            </a:lvl7pPr>
            <a:lvl8pPr indent="0" lvl="7" marL="3200400">
              <a:spcBef>
                <a:spcPts val="0"/>
              </a:spcBef>
              <a:buFont typeface="Arial"/>
              <a:buNone/>
              <a:defRPr sz="900"/>
            </a:lvl8pPr>
            <a:lvl9pPr indent="0" lvl="8" marL="365760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20636" y="12700"/>
            <a:ext cx="8896350" cy="6780211"/>
          </a:xfrm>
          <a:custGeom>
            <a:pathLst>
              <a:path extrusionOk="0" h="120000" w="120000">
                <a:moveTo>
                  <a:pt x="84978" y="0"/>
                </a:moveTo>
                <a:lnTo>
                  <a:pt x="0" y="32329"/>
                </a:lnTo>
                <a:lnTo>
                  <a:pt x="65314" y="120000"/>
                </a:lnTo>
                <a:lnTo>
                  <a:pt x="120000" y="37303"/>
                </a:lnTo>
                <a:lnTo>
                  <a:pt x="84978" y="0"/>
                </a:lnTo>
                <a:close/>
              </a:path>
            </a:pathLst>
          </a:custGeom>
          <a:solidFill>
            <a:schemeClr val="accent1">
              <a:alpha val="99607"/>
            </a:schemeClr>
          </a:solidFill>
          <a:ln>
            <a:noFill/>
          </a:ln>
        </p:spPr>
      </p:sp>
      <p:grpSp>
        <p:nvGrpSpPr>
          <p:cNvPr id="7" name="Shape 7"/>
          <p:cNvGrpSpPr/>
          <p:nvPr/>
        </p:nvGrpSpPr>
        <p:grpSpPr>
          <a:xfrm>
            <a:off x="195262" y="234950"/>
            <a:ext cx="3787775" cy="1778000"/>
            <a:chOff x="123" y="148"/>
            <a:chExt cx="2386" cy="1120"/>
          </a:xfrm>
        </p:grpSpPr>
        <p:sp>
          <p:nvSpPr>
            <p:cNvPr id="8" name="Shape 8"/>
            <p:cNvSpPr/>
            <p:nvPr/>
          </p:nvSpPr>
          <p:spPr>
            <a:xfrm>
              <a:off x="176" y="176"/>
              <a:ext cx="2250" cy="1016"/>
            </a:xfrm>
            <a:custGeom>
              <a:pathLst>
                <a:path extrusionOk="0" h="120000" w="120000">
                  <a:moveTo>
                    <a:pt x="120000" y="114492"/>
                  </a:moveTo>
                  <a:lnTo>
                    <a:pt x="107304" y="92173"/>
                  </a:lnTo>
                  <a:lnTo>
                    <a:pt x="84030" y="60869"/>
                  </a:lnTo>
                  <a:lnTo>
                    <a:pt x="10730" y="0"/>
                  </a:lnTo>
                  <a:lnTo>
                    <a:pt x="3476" y="5797"/>
                  </a:lnTo>
                  <a:lnTo>
                    <a:pt x="0" y="24057"/>
                  </a:lnTo>
                  <a:lnTo>
                    <a:pt x="4231" y="44927"/>
                  </a:lnTo>
                  <a:lnTo>
                    <a:pt x="86146" y="118550"/>
                  </a:lnTo>
                  <a:lnTo>
                    <a:pt x="104130" y="113913"/>
                  </a:lnTo>
                  <a:lnTo>
                    <a:pt x="118639" y="120000"/>
                  </a:lnTo>
                  <a:lnTo>
                    <a:pt x="120000" y="114492"/>
                  </a:lnTo>
                  <a:close/>
                </a:path>
              </a:pathLst>
            </a:custGeom>
            <a:solidFill>
              <a:srgbClr val="F8F8F8">
                <a:alpha val="99607"/>
              </a:srgbClr>
            </a:solidFill>
            <a:ln>
              <a:noFill/>
            </a:ln>
          </p:spPr>
        </p:sp>
        <p:sp>
          <p:nvSpPr>
            <p:cNvPr id="9" name="Shape 9"/>
            <p:cNvSpPr/>
            <p:nvPr/>
          </p:nvSpPr>
          <p:spPr>
            <a:xfrm>
              <a:off x="165" y="260"/>
              <a:ext cx="2243" cy="1007"/>
            </a:xfrm>
            <a:custGeom>
              <a:pathLst>
                <a:path extrusionOk="0" h="120000" w="120000">
                  <a:moveTo>
                    <a:pt x="10365" y="0"/>
                  </a:moveTo>
                  <a:lnTo>
                    <a:pt x="100706" y="75858"/>
                  </a:lnTo>
                  <a:lnTo>
                    <a:pt x="108045" y="93252"/>
                  </a:lnTo>
                  <a:lnTo>
                    <a:pt x="119999" y="115761"/>
                  </a:lnTo>
                  <a:lnTo>
                    <a:pt x="118411" y="120000"/>
                  </a:lnTo>
                  <a:lnTo>
                    <a:pt x="102143" y="115030"/>
                  </a:lnTo>
                  <a:lnTo>
                    <a:pt x="86633" y="118538"/>
                  </a:lnTo>
                  <a:lnTo>
                    <a:pt x="3177" y="43556"/>
                  </a:lnTo>
                  <a:lnTo>
                    <a:pt x="0" y="21924"/>
                  </a:lnTo>
                  <a:lnTo>
                    <a:pt x="3480" y="4677"/>
                  </a:lnTo>
                  <a:lnTo>
                    <a:pt x="10365" y="0"/>
                  </a:lnTo>
                  <a:close/>
                </a:path>
              </a:pathLst>
            </a:custGeom>
            <a:solidFill>
              <a:schemeClr val="dk2">
                <a:alpha val="99607"/>
              </a:schemeClr>
            </a:solidFill>
            <a:ln>
              <a:noFill/>
            </a:ln>
          </p:spPr>
        </p:sp>
        <p:sp>
          <p:nvSpPr>
            <p:cNvPr id="10" name="Shape 10"/>
            <p:cNvSpPr/>
            <p:nvPr/>
          </p:nvSpPr>
          <p:spPr>
            <a:xfrm>
              <a:off x="473" y="344"/>
              <a:ext cx="1487" cy="918"/>
            </a:xfrm>
            <a:custGeom>
              <a:pathLst>
                <a:path extrusionOk="0" h="120000" w="120000">
                  <a:moveTo>
                    <a:pt x="0" y="52208"/>
                  </a:moveTo>
                  <a:lnTo>
                    <a:pt x="105471" y="120000"/>
                  </a:lnTo>
                  <a:lnTo>
                    <a:pt x="107416" y="85783"/>
                  </a:lnTo>
                  <a:lnTo>
                    <a:pt x="120000" y="67791"/>
                  </a:lnTo>
                  <a:lnTo>
                    <a:pt x="8922" y="0"/>
                  </a:lnTo>
                  <a:lnTo>
                    <a:pt x="0" y="20401"/>
                  </a:lnTo>
                  <a:lnTo>
                    <a:pt x="0" y="52208"/>
                  </a:lnTo>
                  <a:close/>
                </a:path>
              </a:pathLst>
            </a:custGeom>
            <a:solidFill>
              <a:schemeClr val="lt2">
                <a:alpha val="99607"/>
              </a:schemeClr>
            </a:solidFill>
            <a:ln>
              <a:noFill/>
            </a:ln>
          </p:spPr>
        </p:sp>
        <p:grpSp>
          <p:nvGrpSpPr>
            <p:cNvPr id="11" name="Shape 11"/>
            <p:cNvGrpSpPr/>
            <p:nvPr/>
          </p:nvGrpSpPr>
          <p:grpSpPr>
            <a:xfrm>
              <a:off x="123" y="148"/>
              <a:ext cx="2386" cy="1080"/>
              <a:chOff x="123" y="148"/>
              <a:chExt cx="2386" cy="1080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2004" y="934"/>
                <a:ext cx="212" cy="214"/>
              </a:xfrm>
              <a:custGeom>
                <a:pathLst>
                  <a:path extrusionOk="0" h="120000" w="120000">
                    <a:moveTo>
                      <a:pt x="88000" y="0"/>
                    </a:moveTo>
                    <a:lnTo>
                      <a:pt x="32000" y="45780"/>
                    </a:lnTo>
                    <a:lnTo>
                      <a:pt x="0" y="120000"/>
                    </a:lnTo>
                    <a:lnTo>
                      <a:pt x="64000" y="110982"/>
                    </a:lnTo>
                    <a:lnTo>
                      <a:pt x="82400" y="58265"/>
                    </a:lnTo>
                    <a:lnTo>
                      <a:pt x="120000" y="18728"/>
                    </a:lnTo>
                    <a:lnTo>
                      <a:pt x="88000" y="0"/>
                    </a:lnTo>
                    <a:close/>
                  </a:path>
                </a:pathLst>
              </a:custGeom>
              <a:solidFill>
                <a:schemeClr val="accent2">
                  <a:alpha val="99607"/>
                </a:schemeClr>
              </a:solidFill>
              <a:ln>
                <a:noFill/>
              </a:ln>
            </p:spPr>
          </p:sp>
          <p:sp>
            <p:nvSpPr>
              <p:cNvPr id="13" name="Shape 13"/>
              <p:cNvSpPr/>
              <p:nvPr/>
            </p:nvSpPr>
            <p:spPr>
              <a:xfrm>
                <a:off x="123" y="148"/>
                <a:ext cx="2386" cy="1080"/>
              </a:xfrm>
              <a:custGeom>
                <a:pathLst>
                  <a:path extrusionOk="0" h="120000" w="120000">
                    <a:moveTo>
                      <a:pt x="11116" y="0"/>
                    </a:moveTo>
                    <a:lnTo>
                      <a:pt x="4489" y="7090"/>
                    </a:lnTo>
                    <a:lnTo>
                      <a:pt x="0" y="28363"/>
                    </a:lnTo>
                    <a:lnTo>
                      <a:pt x="4774" y="48818"/>
                    </a:lnTo>
                    <a:lnTo>
                      <a:pt x="84228" y="118227"/>
                    </a:lnTo>
                    <a:lnTo>
                      <a:pt x="101330" y="113863"/>
                    </a:lnTo>
                    <a:lnTo>
                      <a:pt x="115154" y="120000"/>
                    </a:lnTo>
                    <a:lnTo>
                      <a:pt x="120000" y="110181"/>
                    </a:lnTo>
                    <a:lnTo>
                      <a:pt x="107030" y="90545"/>
                    </a:lnTo>
                    <a:lnTo>
                      <a:pt x="101757" y="69818"/>
                    </a:lnTo>
                    <a:lnTo>
                      <a:pt x="97553" y="71863"/>
                    </a:lnTo>
                    <a:lnTo>
                      <a:pt x="102541" y="90545"/>
                    </a:lnTo>
                    <a:lnTo>
                      <a:pt x="112446" y="110454"/>
                    </a:lnTo>
                    <a:lnTo>
                      <a:pt x="100688" y="107318"/>
                    </a:lnTo>
                    <a:lnTo>
                      <a:pt x="86864" y="111000"/>
                    </a:lnTo>
                    <a:lnTo>
                      <a:pt x="89429" y="88636"/>
                    </a:lnTo>
                    <a:lnTo>
                      <a:pt x="95344" y="73363"/>
                    </a:lnTo>
                    <a:lnTo>
                      <a:pt x="88432" y="75272"/>
                    </a:lnTo>
                    <a:lnTo>
                      <a:pt x="83016" y="89727"/>
                    </a:lnTo>
                    <a:lnTo>
                      <a:pt x="81163" y="107863"/>
                    </a:lnTo>
                    <a:lnTo>
                      <a:pt x="7624" y="42272"/>
                    </a:lnTo>
                    <a:lnTo>
                      <a:pt x="5700" y="29318"/>
                    </a:lnTo>
                    <a:lnTo>
                      <a:pt x="7339" y="12954"/>
                    </a:lnTo>
                    <a:lnTo>
                      <a:pt x="15463" y="0"/>
                    </a:lnTo>
                    <a:lnTo>
                      <a:pt x="11116" y="0"/>
                    </a:lnTo>
                    <a:close/>
                  </a:path>
                </a:pathLst>
              </a:custGeom>
              <a:solidFill>
                <a:schemeClr val="accent2">
                  <a:alpha val="99607"/>
                </a:schemeClr>
              </a:solidFill>
              <a:ln>
                <a:noFill/>
              </a:ln>
            </p:spPr>
          </p:sp>
          <p:sp>
            <p:nvSpPr>
              <p:cNvPr id="14" name="Shape 14"/>
              <p:cNvSpPr/>
              <p:nvPr/>
            </p:nvSpPr>
            <p:spPr>
              <a:xfrm>
                <a:off x="324" y="158"/>
                <a:ext cx="1685" cy="613"/>
              </a:xfrm>
              <a:custGeom>
                <a:pathLst>
                  <a:path extrusionOk="0" h="120000" w="120000">
                    <a:moveTo>
                      <a:pt x="10084" y="0"/>
                    </a:moveTo>
                    <a:lnTo>
                      <a:pt x="120000" y="117600"/>
                    </a:lnTo>
                    <a:lnTo>
                      <a:pt x="108504" y="120000"/>
                    </a:lnTo>
                    <a:lnTo>
                      <a:pt x="0" y="6480"/>
                    </a:lnTo>
                    <a:lnTo>
                      <a:pt x="10084" y="0"/>
                    </a:lnTo>
                    <a:close/>
                  </a:path>
                </a:pathLst>
              </a:custGeom>
              <a:solidFill>
                <a:schemeClr val="accent2">
                  <a:alpha val="99607"/>
                </a:schemeClr>
              </a:solidFill>
              <a:ln>
                <a:noFill/>
              </a:ln>
            </p:spPr>
          </p:sp>
          <p:sp>
            <p:nvSpPr>
              <p:cNvPr id="15" name="Shape 15"/>
              <p:cNvSpPr/>
              <p:nvPr/>
            </p:nvSpPr>
            <p:spPr>
              <a:xfrm>
                <a:off x="409" y="250"/>
                <a:ext cx="226" cy="410"/>
              </a:xfrm>
              <a:custGeom>
                <a:pathLst>
                  <a:path extrusionOk="0" h="120000" w="120000">
                    <a:moveTo>
                      <a:pt x="87000" y="0"/>
                    </a:moveTo>
                    <a:lnTo>
                      <a:pt x="14250" y="37970"/>
                    </a:lnTo>
                    <a:lnTo>
                      <a:pt x="0" y="82388"/>
                    </a:lnTo>
                    <a:lnTo>
                      <a:pt x="24750" y="112477"/>
                    </a:lnTo>
                    <a:lnTo>
                      <a:pt x="70500" y="120000"/>
                    </a:lnTo>
                    <a:lnTo>
                      <a:pt x="57000" y="55164"/>
                    </a:lnTo>
                    <a:lnTo>
                      <a:pt x="120000" y="6089"/>
                    </a:lnTo>
                    <a:lnTo>
                      <a:pt x="87000" y="0"/>
                    </a:lnTo>
                    <a:close/>
                  </a:path>
                </a:pathLst>
              </a:custGeom>
              <a:solidFill>
                <a:schemeClr val="accent2">
                  <a:alpha val="99607"/>
                </a:schemeClr>
              </a:solidFill>
              <a:ln>
                <a:noFill/>
              </a:ln>
            </p:spPr>
          </p:sp>
          <p:sp>
            <p:nvSpPr>
              <p:cNvPr id="16" name="Shape 16"/>
              <p:cNvSpPr/>
              <p:nvPr/>
            </p:nvSpPr>
            <p:spPr>
              <a:xfrm>
                <a:off x="846" y="536"/>
                <a:ext cx="690" cy="363"/>
              </a:xfrm>
              <a:custGeom>
                <a:pathLst>
                  <a:path extrusionOk="0" h="120000" w="120000">
                    <a:moveTo>
                      <a:pt x="3435" y="13783"/>
                    </a:moveTo>
                    <a:lnTo>
                      <a:pt x="39263" y="26756"/>
                    </a:lnTo>
                    <a:lnTo>
                      <a:pt x="79509" y="55540"/>
                    </a:lnTo>
                    <a:lnTo>
                      <a:pt x="107975" y="98513"/>
                    </a:lnTo>
                    <a:lnTo>
                      <a:pt x="80000" y="93243"/>
                    </a:lnTo>
                    <a:lnTo>
                      <a:pt x="34110" y="59189"/>
                    </a:lnTo>
                    <a:lnTo>
                      <a:pt x="12269" y="32432"/>
                    </a:lnTo>
                    <a:lnTo>
                      <a:pt x="26257" y="66081"/>
                    </a:lnTo>
                    <a:lnTo>
                      <a:pt x="66748" y="109459"/>
                    </a:lnTo>
                    <a:lnTo>
                      <a:pt x="114355" y="120000"/>
                    </a:lnTo>
                    <a:lnTo>
                      <a:pt x="120000" y="90810"/>
                    </a:lnTo>
                    <a:lnTo>
                      <a:pt x="96687" y="48648"/>
                    </a:lnTo>
                    <a:lnTo>
                      <a:pt x="41717" y="6891"/>
                    </a:lnTo>
                    <a:lnTo>
                      <a:pt x="0" y="0"/>
                    </a:lnTo>
                    <a:lnTo>
                      <a:pt x="3435" y="13783"/>
                    </a:lnTo>
                    <a:close/>
                  </a:path>
                </a:pathLst>
              </a:custGeom>
              <a:solidFill>
                <a:schemeClr val="accent2">
                  <a:alpha val="99607"/>
                </a:schemeClr>
              </a:solidFill>
              <a:ln>
                <a:noFill/>
              </a:ln>
            </p:spPr>
          </p:sp>
        </p:grpSp>
      </p:grpSp>
      <p:grpSp>
        <p:nvGrpSpPr>
          <p:cNvPr id="17" name="Shape 17"/>
          <p:cNvGrpSpPr/>
          <p:nvPr/>
        </p:nvGrpSpPr>
        <p:grpSpPr>
          <a:xfrm>
            <a:off x="7797604" y="4318442"/>
            <a:ext cx="979878" cy="1159576"/>
            <a:chOff x="4911" y="2720"/>
            <a:chExt cx="617" cy="730"/>
          </a:xfrm>
        </p:grpSpPr>
        <p:sp>
          <p:nvSpPr>
            <p:cNvPr id="18" name="Shape 18"/>
            <p:cNvSpPr/>
            <p:nvPr/>
          </p:nvSpPr>
          <p:spPr>
            <a:xfrm rot="7320404">
              <a:off x="4908" y="2936"/>
              <a:ext cx="628" cy="293"/>
            </a:xfrm>
            <a:custGeom>
              <a:pathLst>
                <a:path extrusionOk="0" h="120000" w="120000">
                  <a:moveTo>
                    <a:pt x="120000" y="114492"/>
                  </a:moveTo>
                  <a:lnTo>
                    <a:pt x="107304" y="92173"/>
                  </a:lnTo>
                  <a:lnTo>
                    <a:pt x="84030" y="60869"/>
                  </a:lnTo>
                  <a:lnTo>
                    <a:pt x="10730" y="0"/>
                  </a:lnTo>
                  <a:lnTo>
                    <a:pt x="3476" y="5797"/>
                  </a:lnTo>
                  <a:lnTo>
                    <a:pt x="0" y="24057"/>
                  </a:lnTo>
                  <a:lnTo>
                    <a:pt x="4231" y="44927"/>
                  </a:lnTo>
                  <a:lnTo>
                    <a:pt x="86146" y="118550"/>
                  </a:lnTo>
                  <a:lnTo>
                    <a:pt x="104130" y="113913"/>
                  </a:lnTo>
                  <a:lnTo>
                    <a:pt x="118639" y="120000"/>
                  </a:lnTo>
                  <a:lnTo>
                    <a:pt x="120000" y="114492"/>
                  </a:lnTo>
                  <a:close/>
                </a:path>
              </a:pathLst>
            </a:custGeom>
            <a:solidFill>
              <a:srgbClr val="F8F8F8">
                <a:alpha val="99607"/>
              </a:srgbClr>
            </a:solidFill>
            <a:ln>
              <a:noFill/>
            </a:ln>
          </p:spPr>
        </p:sp>
        <p:sp>
          <p:nvSpPr>
            <p:cNvPr id="19" name="Shape 19"/>
            <p:cNvSpPr/>
            <p:nvPr/>
          </p:nvSpPr>
          <p:spPr>
            <a:xfrm rot="7320404">
              <a:off x="4894" y="2922"/>
              <a:ext cx="627" cy="290"/>
            </a:xfrm>
            <a:custGeom>
              <a:pathLst>
                <a:path extrusionOk="0" h="120000" w="120000">
                  <a:moveTo>
                    <a:pt x="10365" y="0"/>
                  </a:moveTo>
                  <a:lnTo>
                    <a:pt x="100706" y="75858"/>
                  </a:lnTo>
                  <a:lnTo>
                    <a:pt x="108045" y="93252"/>
                  </a:lnTo>
                  <a:lnTo>
                    <a:pt x="119999" y="115761"/>
                  </a:lnTo>
                  <a:lnTo>
                    <a:pt x="118411" y="120000"/>
                  </a:lnTo>
                  <a:lnTo>
                    <a:pt x="102143" y="115030"/>
                  </a:lnTo>
                  <a:lnTo>
                    <a:pt x="86633" y="118538"/>
                  </a:lnTo>
                  <a:lnTo>
                    <a:pt x="3177" y="43556"/>
                  </a:lnTo>
                  <a:lnTo>
                    <a:pt x="0" y="21924"/>
                  </a:lnTo>
                  <a:lnTo>
                    <a:pt x="3480" y="4677"/>
                  </a:lnTo>
                  <a:lnTo>
                    <a:pt x="10365" y="0"/>
                  </a:lnTo>
                  <a:close/>
                </a:path>
              </a:pathLst>
            </a:custGeom>
            <a:solidFill>
              <a:schemeClr val="folHlink">
                <a:alpha val="99607"/>
              </a:schemeClr>
            </a:solidFill>
            <a:ln>
              <a:noFill/>
            </a:ln>
          </p:spPr>
        </p:sp>
        <p:sp>
          <p:nvSpPr>
            <p:cNvPr id="20" name="Shape 20"/>
            <p:cNvSpPr/>
            <p:nvPr/>
          </p:nvSpPr>
          <p:spPr>
            <a:xfrm rot="7320404">
              <a:off x="4998" y="2913"/>
              <a:ext cx="416" cy="265"/>
            </a:xfrm>
            <a:custGeom>
              <a:pathLst>
                <a:path extrusionOk="0" h="120000" w="120000">
                  <a:moveTo>
                    <a:pt x="0" y="52208"/>
                  </a:moveTo>
                  <a:lnTo>
                    <a:pt x="105471" y="120000"/>
                  </a:lnTo>
                  <a:lnTo>
                    <a:pt x="107416" y="85783"/>
                  </a:lnTo>
                  <a:lnTo>
                    <a:pt x="120000" y="67791"/>
                  </a:lnTo>
                  <a:lnTo>
                    <a:pt x="8922" y="0"/>
                  </a:lnTo>
                  <a:lnTo>
                    <a:pt x="0" y="20401"/>
                  </a:lnTo>
                  <a:lnTo>
                    <a:pt x="0" y="52208"/>
                  </a:lnTo>
                  <a:close/>
                </a:path>
              </a:pathLst>
            </a:custGeom>
            <a:solidFill>
              <a:schemeClr val="lt2">
                <a:alpha val="99607"/>
              </a:schemeClr>
            </a:solidFill>
            <a:ln>
              <a:noFill/>
            </a:ln>
          </p:spPr>
        </p:sp>
        <p:grpSp>
          <p:nvGrpSpPr>
            <p:cNvPr id="21" name="Shape 21"/>
            <p:cNvGrpSpPr/>
            <p:nvPr/>
          </p:nvGrpSpPr>
          <p:grpSpPr>
            <a:xfrm>
              <a:off x="4911" y="2720"/>
              <a:ext cx="617" cy="730"/>
              <a:chOff x="4911" y="2720"/>
              <a:chExt cx="617" cy="730"/>
            </a:xfrm>
          </p:grpSpPr>
          <p:sp>
            <p:nvSpPr>
              <p:cNvPr id="22" name="Shape 22"/>
              <p:cNvSpPr/>
              <p:nvPr/>
            </p:nvSpPr>
            <p:spPr>
              <a:xfrm rot="7320404">
                <a:off x="4986" y="3190"/>
                <a:ext cx="59" cy="61"/>
              </a:xfrm>
              <a:custGeom>
                <a:pathLst>
                  <a:path extrusionOk="0" h="120000" w="120000">
                    <a:moveTo>
                      <a:pt x="88000" y="0"/>
                    </a:moveTo>
                    <a:lnTo>
                      <a:pt x="32000" y="45780"/>
                    </a:lnTo>
                    <a:lnTo>
                      <a:pt x="0" y="120000"/>
                    </a:lnTo>
                    <a:lnTo>
                      <a:pt x="64000" y="110982"/>
                    </a:lnTo>
                    <a:lnTo>
                      <a:pt x="82400" y="58265"/>
                    </a:lnTo>
                    <a:lnTo>
                      <a:pt x="120000" y="18728"/>
                    </a:lnTo>
                    <a:lnTo>
                      <a:pt x="88000" y="0"/>
                    </a:lnTo>
                    <a:close/>
                  </a:path>
                </a:pathLst>
              </a:custGeom>
              <a:solidFill>
                <a:schemeClr val="accent2">
                  <a:alpha val="99607"/>
                </a:schemeClr>
              </a:solidFill>
              <a:ln>
                <a:noFill/>
              </a:ln>
            </p:spPr>
          </p:sp>
          <p:sp>
            <p:nvSpPr>
              <p:cNvPr id="23" name="Shape 23"/>
              <p:cNvSpPr/>
              <p:nvPr/>
            </p:nvSpPr>
            <p:spPr>
              <a:xfrm rot="7320404">
                <a:off x="4886" y="2929"/>
                <a:ext cx="667" cy="311"/>
              </a:xfrm>
              <a:custGeom>
                <a:pathLst>
                  <a:path extrusionOk="0" h="120000" w="120000">
                    <a:moveTo>
                      <a:pt x="11116" y="0"/>
                    </a:moveTo>
                    <a:lnTo>
                      <a:pt x="4489" y="7090"/>
                    </a:lnTo>
                    <a:lnTo>
                      <a:pt x="0" y="28363"/>
                    </a:lnTo>
                    <a:lnTo>
                      <a:pt x="4774" y="48818"/>
                    </a:lnTo>
                    <a:lnTo>
                      <a:pt x="84228" y="118227"/>
                    </a:lnTo>
                    <a:lnTo>
                      <a:pt x="101330" y="113863"/>
                    </a:lnTo>
                    <a:lnTo>
                      <a:pt x="115154" y="120000"/>
                    </a:lnTo>
                    <a:lnTo>
                      <a:pt x="120000" y="110181"/>
                    </a:lnTo>
                    <a:lnTo>
                      <a:pt x="107030" y="90545"/>
                    </a:lnTo>
                    <a:lnTo>
                      <a:pt x="101757" y="69818"/>
                    </a:lnTo>
                    <a:lnTo>
                      <a:pt x="97553" y="71863"/>
                    </a:lnTo>
                    <a:lnTo>
                      <a:pt x="102541" y="90545"/>
                    </a:lnTo>
                    <a:lnTo>
                      <a:pt x="112446" y="110454"/>
                    </a:lnTo>
                    <a:lnTo>
                      <a:pt x="100688" y="107318"/>
                    </a:lnTo>
                    <a:lnTo>
                      <a:pt x="86864" y="111000"/>
                    </a:lnTo>
                    <a:lnTo>
                      <a:pt x="89429" y="88636"/>
                    </a:lnTo>
                    <a:lnTo>
                      <a:pt x="95344" y="73363"/>
                    </a:lnTo>
                    <a:lnTo>
                      <a:pt x="88432" y="75272"/>
                    </a:lnTo>
                    <a:lnTo>
                      <a:pt x="83016" y="89727"/>
                    </a:lnTo>
                    <a:lnTo>
                      <a:pt x="81163" y="107863"/>
                    </a:lnTo>
                    <a:lnTo>
                      <a:pt x="7624" y="42272"/>
                    </a:lnTo>
                    <a:lnTo>
                      <a:pt x="5700" y="29318"/>
                    </a:lnTo>
                    <a:lnTo>
                      <a:pt x="7339" y="12954"/>
                    </a:lnTo>
                    <a:lnTo>
                      <a:pt x="15463" y="0"/>
                    </a:lnTo>
                    <a:lnTo>
                      <a:pt x="11116" y="0"/>
                    </a:lnTo>
                    <a:close/>
                  </a:path>
                </a:pathLst>
              </a:custGeom>
              <a:solidFill>
                <a:schemeClr val="accent2">
                  <a:alpha val="99607"/>
                </a:schemeClr>
              </a:solidFill>
              <a:ln>
                <a:noFill/>
              </a:ln>
            </p:spPr>
          </p:sp>
          <p:sp>
            <p:nvSpPr>
              <p:cNvPr id="24" name="Shape 24"/>
              <p:cNvSpPr/>
              <p:nvPr/>
            </p:nvSpPr>
            <p:spPr>
              <a:xfrm rot="7320404">
                <a:off x="5062" y="2997"/>
                <a:ext cx="472" cy="176"/>
              </a:xfrm>
              <a:custGeom>
                <a:pathLst>
                  <a:path extrusionOk="0" h="120000" w="120000">
                    <a:moveTo>
                      <a:pt x="10084" y="0"/>
                    </a:moveTo>
                    <a:lnTo>
                      <a:pt x="120000" y="117600"/>
                    </a:lnTo>
                    <a:lnTo>
                      <a:pt x="108504" y="120000"/>
                    </a:lnTo>
                    <a:lnTo>
                      <a:pt x="0" y="6480"/>
                    </a:lnTo>
                    <a:lnTo>
                      <a:pt x="10084" y="0"/>
                    </a:lnTo>
                    <a:close/>
                  </a:path>
                </a:pathLst>
              </a:custGeom>
              <a:solidFill>
                <a:schemeClr val="accent2">
                  <a:alpha val="99607"/>
                </a:schemeClr>
              </a:solidFill>
              <a:ln>
                <a:noFill/>
              </a:ln>
            </p:spPr>
          </p:sp>
          <p:sp>
            <p:nvSpPr>
              <p:cNvPr id="25" name="Shape 25"/>
              <p:cNvSpPr/>
              <p:nvPr/>
            </p:nvSpPr>
            <p:spPr>
              <a:xfrm rot="7320404">
                <a:off x="5364" y="2872"/>
                <a:ext cx="63" cy="118"/>
              </a:xfrm>
              <a:custGeom>
                <a:pathLst>
                  <a:path extrusionOk="0" h="120000" w="120000">
                    <a:moveTo>
                      <a:pt x="87000" y="0"/>
                    </a:moveTo>
                    <a:lnTo>
                      <a:pt x="14250" y="37970"/>
                    </a:lnTo>
                    <a:lnTo>
                      <a:pt x="0" y="82388"/>
                    </a:lnTo>
                    <a:lnTo>
                      <a:pt x="24750" y="112477"/>
                    </a:lnTo>
                    <a:lnTo>
                      <a:pt x="70500" y="120000"/>
                    </a:lnTo>
                    <a:lnTo>
                      <a:pt x="57000" y="55164"/>
                    </a:lnTo>
                    <a:lnTo>
                      <a:pt x="120000" y="6089"/>
                    </a:lnTo>
                    <a:lnTo>
                      <a:pt x="87000" y="0"/>
                    </a:lnTo>
                    <a:close/>
                  </a:path>
                </a:pathLst>
              </a:custGeom>
              <a:solidFill>
                <a:schemeClr val="accent2">
                  <a:alpha val="99607"/>
                </a:schemeClr>
              </a:solidFill>
              <a:ln>
                <a:noFill/>
              </a:ln>
            </p:spPr>
          </p:sp>
          <p:sp>
            <p:nvSpPr>
              <p:cNvPr id="26" name="Shape 26"/>
              <p:cNvSpPr/>
              <p:nvPr/>
            </p:nvSpPr>
            <p:spPr>
              <a:xfrm rot="7320404">
                <a:off x="5137" y="2999"/>
                <a:ext cx="193" cy="104"/>
              </a:xfrm>
              <a:custGeom>
                <a:pathLst>
                  <a:path extrusionOk="0" h="120000" w="120000">
                    <a:moveTo>
                      <a:pt x="3435" y="13783"/>
                    </a:moveTo>
                    <a:lnTo>
                      <a:pt x="39263" y="26756"/>
                    </a:lnTo>
                    <a:lnTo>
                      <a:pt x="79509" y="55540"/>
                    </a:lnTo>
                    <a:lnTo>
                      <a:pt x="107975" y="98513"/>
                    </a:lnTo>
                    <a:lnTo>
                      <a:pt x="80000" y="93243"/>
                    </a:lnTo>
                    <a:lnTo>
                      <a:pt x="34110" y="59189"/>
                    </a:lnTo>
                    <a:lnTo>
                      <a:pt x="12269" y="32432"/>
                    </a:lnTo>
                    <a:lnTo>
                      <a:pt x="26257" y="66081"/>
                    </a:lnTo>
                    <a:lnTo>
                      <a:pt x="66748" y="109459"/>
                    </a:lnTo>
                    <a:lnTo>
                      <a:pt x="114355" y="120000"/>
                    </a:lnTo>
                    <a:lnTo>
                      <a:pt x="120000" y="90810"/>
                    </a:lnTo>
                    <a:lnTo>
                      <a:pt x="96687" y="48648"/>
                    </a:lnTo>
                    <a:lnTo>
                      <a:pt x="41717" y="6891"/>
                    </a:lnTo>
                    <a:lnTo>
                      <a:pt x="0" y="0"/>
                    </a:lnTo>
                    <a:lnTo>
                      <a:pt x="3435" y="13783"/>
                    </a:lnTo>
                    <a:close/>
                  </a:path>
                </a:pathLst>
              </a:custGeom>
              <a:solidFill>
                <a:schemeClr val="accent2">
                  <a:alpha val="99607"/>
                </a:schemeClr>
              </a:solidFill>
              <a:ln>
                <a:noFill/>
              </a:ln>
            </p:spPr>
          </p:sp>
        </p:grpSp>
      </p:grpSp>
      <p:sp>
        <p:nvSpPr>
          <p:cNvPr id="27" name="Shape 27"/>
          <p:cNvSpPr/>
          <p:nvPr/>
        </p:nvSpPr>
        <p:spPr>
          <a:xfrm>
            <a:off x="901700" y="5054600"/>
            <a:ext cx="6807199" cy="728661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3805" y="11241"/>
                  <a:pt x="15559" y="60653"/>
                  <a:pt x="22835" y="66928"/>
                </a:cubicBezTo>
                <a:cubicBezTo>
                  <a:pt x="30111" y="73202"/>
                  <a:pt x="38815" y="32418"/>
                  <a:pt x="43656" y="37647"/>
                </a:cubicBezTo>
                <a:cubicBezTo>
                  <a:pt x="48498" y="42875"/>
                  <a:pt x="48274" y="98039"/>
                  <a:pt x="51940" y="98300"/>
                </a:cubicBezTo>
                <a:cubicBezTo>
                  <a:pt x="55606" y="98562"/>
                  <a:pt x="57761" y="36339"/>
                  <a:pt x="65597" y="39738"/>
                </a:cubicBezTo>
                <a:cubicBezTo>
                  <a:pt x="73432" y="43137"/>
                  <a:pt x="89888" y="119999"/>
                  <a:pt x="98955" y="119215"/>
                </a:cubicBezTo>
                <a:cubicBezTo>
                  <a:pt x="108022" y="118431"/>
                  <a:pt x="116557" y="49150"/>
                  <a:pt x="120000" y="35555"/>
                </a:cubicBezTo>
              </a:path>
            </a:pathLst>
          </a:custGeom>
          <a:noFill/>
          <a:ln cap="flat" cmpd="sng" w="762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4076700" y="1930400"/>
            <a:ext cx="889000" cy="381000"/>
          </a:xfrm>
          <a:custGeom>
            <a:pathLst>
              <a:path extrusionOk="0" h="120000" w="120000">
                <a:moveTo>
                  <a:pt x="0" y="16000"/>
                </a:moveTo>
                <a:cubicBezTo>
                  <a:pt x="21857" y="44500"/>
                  <a:pt x="43928" y="73500"/>
                  <a:pt x="60000" y="72000"/>
                </a:cubicBezTo>
                <a:cubicBezTo>
                  <a:pt x="76071" y="70500"/>
                  <a:pt x="85928" y="0"/>
                  <a:pt x="96000" y="8000"/>
                </a:cubicBezTo>
                <a:cubicBezTo>
                  <a:pt x="106071" y="16000"/>
                  <a:pt x="115928" y="100500"/>
                  <a:pt x="120000" y="120000"/>
                </a:cubicBezTo>
              </a:path>
            </a:pathLst>
          </a:cu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685800" y="1828800"/>
            <a:ext cx="769619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Char char="■"/>
              <a:defRPr sz="1800"/>
            </a:lvl6pPr>
            <a:lvl7pPr indent="0" lvl="6">
              <a:spcBef>
                <a:spcPts val="0"/>
              </a:spcBef>
              <a:buChar char="●"/>
              <a:defRPr sz="1800"/>
            </a:lvl7pPr>
            <a:lvl8pPr indent="0" lvl="7">
              <a:spcBef>
                <a:spcPts val="0"/>
              </a:spcBef>
              <a:buChar char="○"/>
              <a:defRPr sz="1800"/>
            </a:lvl8pPr>
            <a:lvl9pPr indent="0" lvl="8">
              <a:spcBef>
                <a:spcPts val="0"/>
              </a:spcBef>
              <a:buChar char="■"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 rot="-3172564">
            <a:off x="7777162" y="-14287"/>
            <a:ext cx="1162050" cy="2084387"/>
          </a:xfrm>
          <a:custGeom>
            <a:pathLst>
              <a:path extrusionOk="0" h="120000" w="120000">
                <a:moveTo>
                  <a:pt x="120000" y="14096"/>
                </a:moveTo>
                <a:lnTo>
                  <a:pt x="106028" y="2604"/>
                </a:lnTo>
                <a:lnTo>
                  <a:pt x="92635" y="0"/>
                </a:lnTo>
                <a:lnTo>
                  <a:pt x="4547" y="91513"/>
                </a:lnTo>
                <a:lnTo>
                  <a:pt x="4547" y="105089"/>
                </a:lnTo>
                <a:lnTo>
                  <a:pt x="0" y="118209"/>
                </a:lnTo>
                <a:lnTo>
                  <a:pt x="2976" y="120000"/>
                </a:lnTo>
                <a:lnTo>
                  <a:pt x="18229" y="109224"/>
                </a:lnTo>
                <a:lnTo>
                  <a:pt x="30589" y="105089"/>
                </a:lnTo>
                <a:lnTo>
                  <a:pt x="120000" y="14096"/>
                </a:lnTo>
                <a:close/>
              </a:path>
            </a:pathLst>
          </a:custGeom>
          <a:solidFill>
            <a:srgbClr val="FFFFFF">
              <a:alpha val="99607"/>
            </a:srgbClr>
          </a:solidFill>
          <a:ln>
            <a:noFill/>
          </a:ln>
        </p:spPr>
      </p:sp>
      <p:sp>
        <p:nvSpPr>
          <p:cNvPr id="105" name="Shape 105"/>
          <p:cNvSpPr txBox="1"/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1828800"/>
            <a:ext cx="769619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Char char="■"/>
              <a:defRPr sz="1800"/>
            </a:lvl6pPr>
            <a:lvl7pPr indent="0" lvl="6">
              <a:spcBef>
                <a:spcPts val="0"/>
              </a:spcBef>
              <a:buChar char="●"/>
              <a:defRPr sz="1800"/>
            </a:lvl7pPr>
            <a:lvl8pPr indent="0" lvl="7">
              <a:spcBef>
                <a:spcPts val="0"/>
              </a:spcBef>
              <a:buChar char="○"/>
              <a:defRPr sz="1800"/>
            </a:lvl8pPr>
            <a:lvl9pPr indent="0" lvl="8">
              <a:spcBef>
                <a:spcPts val="0"/>
              </a:spcBef>
              <a:buChar char="■"/>
              <a:defRPr sz="1800"/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i="0" lang="en-US" sz="1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</a:t>
            </a:r>
          </a:p>
        </p:txBody>
      </p:sp>
      <p:sp>
        <p:nvSpPr>
          <p:cNvPr id="110" name="Shape 110"/>
          <p:cNvSpPr/>
          <p:nvPr/>
        </p:nvSpPr>
        <p:spPr>
          <a:xfrm rot="-3172564">
            <a:off x="7864474" y="25400"/>
            <a:ext cx="1165225" cy="2097086"/>
          </a:xfrm>
          <a:custGeom>
            <a:pathLst>
              <a:path extrusionOk="0" h="120000" w="120000">
                <a:moveTo>
                  <a:pt x="94524" y="0"/>
                </a:moveTo>
                <a:lnTo>
                  <a:pt x="5358" y="91871"/>
                </a:lnTo>
                <a:lnTo>
                  <a:pt x="5400" y="103732"/>
                </a:lnTo>
                <a:lnTo>
                  <a:pt x="0" y="117731"/>
                </a:lnTo>
                <a:lnTo>
                  <a:pt x="2061" y="120000"/>
                </a:lnTo>
                <a:lnTo>
                  <a:pt x="17396" y="108625"/>
                </a:lnTo>
                <a:lnTo>
                  <a:pt x="31453" y="104347"/>
                </a:lnTo>
                <a:lnTo>
                  <a:pt x="120000" y="13869"/>
                </a:lnTo>
                <a:lnTo>
                  <a:pt x="106726" y="3110"/>
                </a:lnTo>
                <a:lnTo>
                  <a:pt x="94524" y="0"/>
                </a:lnTo>
                <a:close/>
              </a:path>
            </a:pathLst>
          </a:custGeom>
          <a:solidFill>
            <a:schemeClr val="folHlink">
              <a:alpha val="99607"/>
            </a:schemeClr>
          </a:solidFill>
          <a:ln>
            <a:noFill/>
          </a:ln>
        </p:spPr>
      </p:sp>
      <p:sp>
        <p:nvSpPr>
          <p:cNvPr id="111" name="Shape 111"/>
          <p:cNvSpPr/>
          <p:nvPr/>
        </p:nvSpPr>
        <p:spPr>
          <a:xfrm rot="-3172564">
            <a:off x="7831136" y="192087"/>
            <a:ext cx="1025524" cy="1571625"/>
          </a:xfrm>
          <a:custGeom>
            <a:pathLst>
              <a:path extrusionOk="0" h="120000" w="120000">
                <a:moveTo>
                  <a:pt x="0" y="107382"/>
                </a:moveTo>
                <a:lnTo>
                  <a:pt x="20242" y="110320"/>
                </a:lnTo>
                <a:lnTo>
                  <a:pt x="34486" y="120000"/>
                </a:lnTo>
                <a:lnTo>
                  <a:pt x="120000" y="17241"/>
                </a:lnTo>
                <a:lnTo>
                  <a:pt x="99242" y="3543"/>
                </a:lnTo>
                <a:lnTo>
                  <a:pt x="88934" y="0"/>
                </a:lnTo>
                <a:lnTo>
                  <a:pt x="0" y="107382"/>
                </a:lnTo>
                <a:close/>
              </a:path>
            </a:pathLst>
          </a:custGeom>
          <a:solidFill>
            <a:schemeClr val="lt2">
              <a:alpha val="99607"/>
            </a:schemeClr>
          </a:solidFill>
          <a:ln>
            <a:noFill/>
          </a:ln>
        </p:spPr>
      </p:sp>
      <p:grpSp>
        <p:nvGrpSpPr>
          <p:cNvPr id="112" name="Shape 112"/>
          <p:cNvGrpSpPr/>
          <p:nvPr/>
        </p:nvGrpSpPr>
        <p:grpSpPr>
          <a:xfrm>
            <a:off x="7937" y="5540375"/>
            <a:ext cx="1784349" cy="1246186"/>
            <a:chOff x="5" y="3490"/>
            <a:chExt cx="1123" cy="784"/>
          </a:xfrm>
        </p:grpSpPr>
        <p:sp>
          <p:nvSpPr>
            <p:cNvPr id="113" name="Shape 113"/>
            <p:cNvSpPr/>
            <p:nvPr/>
          </p:nvSpPr>
          <p:spPr>
            <a:xfrm>
              <a:off x="23" y="3504"/>
              <a:ext cx="1088" cy="648"/>
            </a:xfrm>
            <a:custGeom>
              <a:pathLst>
                <a:path extrusionOk="0" h="120000" w="120000">
                  <a:moveTo>
                    <a:pt x="87478" y="116486"/>
                  </a:moveTo>
                  <a:lnTo>
                    <a:pt x="78272" y="102249"/>
                  </a:lnTo>
                  <a:lnTo>
                    <a:pt x="73367" y="44098"/>
                  </a:lnTo>
                  <a:lnTo>
                    <a:pt x="117905" y="30508"/>
                  </a:lnTo>
                  <a:lnTo>
                    <a:pt x="120000" y="18767"/>
                  </a:lnTo>
                  <a:lnTo>
                    <a:pt x="115700" y="9244"/>
                  </a:lnTo>
                  <a:lnTo>
                    <a:pt x="70335" y="19506"/>
                  </a:lnTo>
                  <a:lnTo>
                    <a:pt x="67193" y="2958"/>
                  </a:lnTo>
                  <a:lnTo>
                    <a:pt x="59807" y="0"/>
                  </a:lnTo>
                  <a:lnTo>
                    <a:pt x="52806" y="2588"/>
                  </a:lnTo>
                  <a:lnTo>
                    <a:pt x="48948" y="9799"/>
                  </a:lnTo>
                  <a:lnTo>
                    <a:pt x="51649" y="26348"/>
                  </a:lnTo>
                  <a:lnTo>
                    <a:pt x="36380" y="40770"/>
                  </a:lnTo>
                  <a:lnTo>
                    <a:pt x="54184" y="43728"/>
                  </a:lnTo>
                  <a:lnTo>
                    <a:pt x="61295" y="82187"/>
                  </a:lnTo>
                  <a:lnTo>
                    <a:pt x="7772" y="43359"/>
                  </a:lnTo>
                  <a:lnTo>
                    <a:pt x="2535" y="47057"/>
                  </a:lnTo>
                  <a:lnTo>
                    <a:pt x="0" y="58798"/>
                  </a:lnTo>
                  <a:lnTo>
                    <a:pt x="3031" y="72018"/>
                  </a:lnTo>
                  <a:lnTo>
                    <a:pt x="62783" y="119075"/>
                  </a:lnTo>
                  <a:lnTo>
                    <a:pt x="75957" y="116117"/>
                  </a:lnTo>
                  <a:lnTo>
                    <a:pt x="86541" y="120000"/>
                  </a:lnTo>
                  <a:lnTo>
                    <a:pt x="87478" y="116486"/>
                  </a:lnTo>
                  <a:close/>
                </a:path>
              </a:pathLst>
            </a:custGeom>
            <a:solidFill>
              <a:srgbClr val="F8F8F8">
                <a:alpha val="99607"/>
              </a:srgbClr>
            </a:solidFill>
            <a:ln>
              <a:noFill/>
            </a:ln>
          </p:spPr>
        </p:sp>
        <p:sp>
          <p:nvSpPr>
            <p:cNvPr id="114" name="Shape 114"/>
            <p:cNvSpPr/>
            <p:nvPr/>
          </p:nvSpPr>
          <p:spPr>
            <a:xfrm>
              <a:off x="1022" y="3581"/>
              <a:ext cx="71" cy="129"/>
            </a:xfrm>
            <a:custGeom>
              <a:pathLst>
                <a:path extrusionOk="0" h="120000" w="120000">
                  <a:moveTo>
                    <a:pt x="0" y="3255"/>
                  </a:moveTo>
                  <a:lnTo>
                    <a:pt x="100699" y="0"/>
                  </a:lnTo>
                  <a:lnTo>
                    <a:pt x="120000" y="108372"/>
                  </a:lnTo>
                  <a:lnTo>
                    <a:pt x="6713" y="120000"/>
                  </a:lnTo>
                  <a:lnTo>
                    <a:pt x="0" y="3255"/>
                  </a:lnTo>
                  <a:close/>
                </a:path>
              </a:pathLst>
            </a:custGeom>
            <a:solidFill>
              <a:schemeClr val="accent1">
                <a:alpha val="99607"/>
              </a:schemeClr>
            </a:solidFill>
            <a:ln>
              <a:noFill/>
            </a:ln>
          </p:spPr>
        </p:sp>
        <p:sp>
          <p:nvSpPr>
            <p:cNvPr id="115" name="Shape 115"/>
            <p:cNvSpPr/>
            <p:nvPr/>
          </p:nvSpPr>
          <p:spPr>
            <a:xfrm>
              <a:off x="20" y="3774"/>
              <a:ext cx="792" cy="410"/>
            </a:xfrm>
            <a:custGeom>
              <a:pathLst>
                <a:path extrusionOk="0" h="120000" w="120000">
                  <a:moveTo>
                    <a:pt x="10365" y="0"/>
                  </a:moveTo>
                  <a:lnTo>
                    <a:pt x="100706" y="75858"/>
                  </a:lnTo>
                  <a:lnTo>
                    <a:pt x="108045" y="93252"/>
                  </a:lnTo>
                  <a:lnTo>
                    <a:pt x="119999" y="115761"/>
                  </a:lnTo>
                  <a:lnTo>
                    <a:pt x="118411" y="120000"/>
                  </a:lnTo>
                  <a:lnTo>
                    <a:pt x="102143" y="115030"/>
                  </a:lnTo>
                  <a:lnTo>
                    <a:pt x="86633" y="118538"/>
                  </a:lnTo>
                  <a:lnTo>
                    <a:pt x="3177" y="43556"/>
                  </a:lnTo>
                  <a:lnTo>
                    <a:pt x="0" y="21924"/>
                  </a:lnTo>
                  <a:lnTo>
                    <a:pt x="3480" y="4677"/>
                  </a:lnTo>
                  <a:lnTo>
                    <a:pt x="10365" y="0"/>
                  </a:lnTo>
                  <a:close/>
                </a:path>
              </a:pathLst>
            </a:custGeom>
            <a:solidFill>
              <a:schemeClr val="dk2">
                <a:alpha val="99607"/>
              </a:schemeClr>
            </a:solidFill>
            <a:ln>
              <a:noFill/>
            </a:ln>
          </p:spPr>
        </p:sp>
        <p:sp>
          <p:nvSpPr>
            <p:cNvPr id="116" name="Shape 116"/>
            <p:cNvSpPr/>
            <p:nvPr/>
          </p:nvSpPr>
          <p:spPr>
            <a:xfrm>
              <a:off x="128" y="3808"/>
              <a:ext cx="524" cy="373"/>
            </a:xfrm>
            <a:custGeom>
              <a:pathLst>
                <a:path extrusionOk="0" h="120000" w="120000">
                  <a:moveTo>
                    <a:pt x="0" y="52208"/>
                  </a:moveTo>
                  <a:lnTo>
                    <a:pt x="105471" y="120000"/>
                  </a:lnTo>
                  <a:lnTo>
                    <a:pt x="107416" y="85783"/>
                  </a:lnTo>
                  <a:lnTo>
                    <a:pt x="120000" y="67791"/>
                  </a:lnTo>
                  <a:lnTo>
                    <a:pt x="8922" y="0"/>
                  </a:lnTo>
                  <a:lnTo>
                    <a:pt x="0" y="20401"/>
                  </a:lnTo>
                  <a:lnTo>
                    <a:pt x="0" y="52208"/>
                  </a:lnTo>
                  <a:close/>
                </a:path>
              </a:pathLst>
            </a:custGeom>
            <a:solidFill>
              <a:schemeClr val="lt2">
                <a:alpha val="99607"/>
              </a:schemeClr>
            </a:solidFill>
            <a:ln>
              <a:noFill/>
            </a:ln>
          </p:spPr>
        </p:sp>
        <p:sp>
          <p:nvSpPr>
            <p:cNvPr id="117" name="Shape 117"/>
            <p:cNvSpPr/>
            <p:nvPr/>
          </p:nvSpPr>
          <p:spPr>
            <a:xfrm>
              <a:off x="484" y="3531"/>
              <a:ext cx="135" cy="120"/>
            </a:xfrm>
            <a:custGeom>
              <a:pathLst>
                <a:path extrusionOk="0" h="120000" w="120000">
                  <a:moveTo>
                    <a:pt x="0" y="13941"/>
                  </a:moveTo>
                  <a:lnTo>
                    <a:pt x="70588" y="0"/>
                  </a:lnTo>
                  <a:lnTo>
                    <a:pt x="110735" y="17925"/>
                  </a:lnTo>
                  <a:lnTo>
                    <a:pt x="120000" y="69211"/>
                  </a:lnTo>
                  <a:lnTo>
                    <a:pt x="72352" y="72697"/>
                  </a:lnTo>
                  <a:lnTo>
                    <a:pt x="14117" y="120000"/>
                  </a:lnTo>
                  <a:lnTo>
                    <a:pt x="0" y="13941"/>
                  </a:lnTo>
                  <a:close/>
                </a:path>
              </a:pathLst>
            </a:custGeom>
            <a:solidFill>
              <a:schemeClr val="hlink">
                <a:alpha val="99607"/>
              </a:schemeClr>
            </a:solidFill>
            <a:ln>
              <a:noFill/>
            </a:ln>
          </p:spPr>
        </p:sp>
        <p:sp>
          <p:nvSpPr>
            <p:cNvPr id="118" name="Shape 118"/>
            <p:cNvSpPr/>
            <p:nvPr/>
          </p:nvSpPr>
          <p:spPr>
            <a:xfrm>
              <a:off x="640" y="4163"/>
              <a:ext cx="75" cy="112"/>
            </a:xfrm>
            <a:custGeom>
              <a:pathLst>
                <a:path extrusionOk="0" h="120000" w="120000">
                  <a:moveTo>
                    <a:pt x="120000" y="2142"/>
                  </a:moveTo>
                  <a:lnTo>
                    <a:pt x="120000" y="119999"/>
                  </a:lnTo>
                  <a:lnTo>
                    <a:pt x="0" y="4285"/>
                  </a:lnTo>
                  <a:lnTo>
                    <a:pt x="56842" y="0"/>
                  </a:lnTo>
                  <a:lnTo>
                    <a:pt x="120000" y="2142"/>
                  </a:lnTo>
                  <a:close/>
                </a:path>
              </a:pathLst>
            </a:custGeom>
            <a:solidFill>
              <a:schemeClr val="hlink">
                <a:alpha val="99607"/>
              </a:schemeClr>
            </a:solidFill>
            <a:ln>
              <a:noFill/>
            </a:ln>
          </p:spPr>
        </p:sp>
        <p:sp>
          <p:nvSpPr>
            <p:cNvPr id="119" name="Shape 119"/>
            <p:cNvSpPr/>
            <p:nvPr/>
          </p:nvSpPr>
          <p:spPr>
            <a:xfrm>
              <a:off x="503" y="3606"/>
              <a:ext cx="192" cy="383"/>
            </a:xfrm>
            <a:custGeom>
              <a:pathLst>
                <a:path extrusionOk="0" h="120000" w="120000">
                  <a:moveTo>
                    <a:pt x="0" y="12565"/>
                  </a:moveTo>
                  <a:lnTo>
                    <a:pt x="27046" y="0"/>
                  </a:lnTo>
                  <a:lnTo>
                    <a:pt x="72124" y="942"/>
                  </a:lnTo>
                  <a:lnTo>
                    <a:pt x="120000" y="120000"/>
                  </a:lnTo>
                  <a:lnTo>
                    <a:pt x="86735" y="113089"/>
                  </a:lnTo>
                  <a:lnTo>
                    <a:pt x="47253" y="106335"/>
                  </a:lnTo>
                  <a:lnTo>
                    <a:pt x="0" y="12565"/>
                  </a:lnTo>
                  <a:close/>
                </a:path>
              </a:pathLst>
            </a:custGeom>
            <a:solidFill>
              <a:schemeClr val="lt2">
                <a:alpha val="99607"/>
              </a:schemeClr>
            </a:solidFill>
            <a:ln>
              <a:noFill/>
            </a:ln>
          </p:spPr>
        </p:sp>
        <p:sp>
          <p:nvSpPr>
            <p:cNvPr id="120" name="Shape 120"/>
            <p:cNvSpPr/>
            <p:nvPr/>
          </p:nvSpPr>
          <p:spPr>
            <a:xfrm>
              <a:off x="667" y="3590"/>
              <a:ext cx="363" cy="174"/>
            </a:xfrm>
            <a:custGeom>
              <a:pathLst>
                <a:path extrusionOk="0" h="120000" w="120000">
                  <a:moveTo>
                    <a:pt x="114065" y="0"/>
                  </a:moveTo>
                  <a:lnTo>
                    <a:pt x="0" y="36551"/>
                  </a:lnTo>
                  <a:lnTo>
                    <a:pt x="4615" y="120000"/>
                  </a:lnTo>
                  <a:lnTo>
                    <a:pt x="117857" y="81724"/>
                  </a:lnTo>
                  <a:lnTo>
                    <a:pt x="120000" y="14827"/>
                  </a:lnTo>
                  <a:lnTo>
                    <a:pt x="114065" y="0"/>
                  </a:lnTo>
                  <a:close/>
                </a:path>
              </a:pathLst>
            </a:custGeom>
            <a:solidFill>
              <a:schemeClr val="lt2">
                <a:alpha val="99607"/>
              </a:schemeClr>
            </a:solidFill>
            <a:ln>
              <a:noFill/>
            </a:ln>
          </p:spPr>
        </p:sp>
        <p:sp>
          <p:nvSpPr>
            <p:cNvPr id="121" name="Shape 121"/>
            <p:cNvSpPr/>
            <p:nvPr/>
          </p:nvSpPr>
          <p:spPr>
            <a:xfrm>
              <a:off x="347" y="3693"/>
              <a:ext cx="155" cy="67"/>
            </a:xfrm>
            <a:custGeom>
              <a:pathLst>
                <a:path extrusionOk="0" h="120000" w="120000">
                  <a:moveTo>
                    <a:pt x="104615" y="0"/>
                  </a:moveTo>
                  <a:lnTo>
                    <a:pt x="0" y="69333"/>
                  </a:lnTo>
                  <a:lnTo>
                    <a:pt x="120000" y="120000"/>
                  </a:lnTo>
                  <a:lnTo>
                    <a:pt x="104615" y="0"/>
                  </a:lnTo>
                  <a:close/>
                </a:path>
              </a:pathLst>
            </a:custGeom>
            <a:solidFill>
              <a:schemeClr val="accent1">
                <a:alpha val="99607"/>
              </a:schemeClr>
            </a:solidFill>
            <a:ln>
              <a:noFill/>
            </a:ln>
          </p:spPr>
        </p:sp>
        <p:grpSp>
          <p:nvGrpSpPr>
            <p:cNvPr id="122" name="Shape 122"/>
            <p:cNvGrpSpPr/>
            <p:nvPr/>
          </p:nvGrpSpPr>
          <p:grpSpPr>
            <a:xfrm>
              <a:off x="5" y="3490"/>
              <a:ext cx="1123" cy="779"/>
              <a:chOff x="5" y="3490"/>
              <a:chExt cx="1123" cy="779"/>
            </a:xfrm>
          </p:grpSpPr>
          <p:grpSp>
            <p:nvGrpSpPr>
              <p:cNvPr id="123" name="Shape 123"/>
              <p:cNvGrpSpPr/>
              <p:nvPr/>
            </p:nvGrpSpPr>
            <p:grpSpPr>
              <a:xfrm>
                <a:off x="498" y="3561"/>
                <a:ext cx="548" cy="708"/>
                <a:chOff x="498" y="3561"/>
                <a:chExt cx="548" cy="708"/>
              </a:xfrm>
            </p:grpSpPr>
            <p:sp>
              <p:nvSpPr>
                <p:cNvPr id="124" name="Shape 124"/>
                <p:cNvSpPr/>
                <p:nvPr/>
              </p:nvSpPr>
              <p:spPr>
                <a:xfrm>
                  <a:off x="498" y="3586"/>
                  <a:ext cx="156" cy="87"/>
                </a:xfrm>
                <a:custGeom>
                  <a:pathLst>
                    <a:path extrusionOk="0" h="120000" w="120000">
                      <a:moveTo>
                        <a:pt x="0" y="73371"/>
                      </a:moveTo>
                      <a:lnTo>
                        <a:pt x="43706" y="6857"/>
                      </a:lnTo>
                      <a:lnTo>
                        <a:pt x="81661" y="0"/>
                      </a:lnTo>
                      <a:lnTo>
                        <a:pt x="111948" y="18514"/>
                      </a:lnTo>
                      <a:lnTo>
                        <a:pt x="120000" y="62399"/>
                      </a:lnTo>
                      <a:lnTo>
                        <a:pt x="64025" y="45942"/>
                      </a:lnTo>
                      <a:lnTo>
                        <a:pt x="28370" y="69257"/>
                      </a:lnTo>
                      <a:lnTo>
                        <a:pt x="4984" y="119999"/>
                      </a:lnTo>
                      <a:lnTo>
                        <a:pt x="0" y="73371"/>
                      </a:lnTo>
                      <a:close/>
                    </a:path>
                  </a:pathLst>
                </a:custGeom>
                <a:solidFill>
                  <a:schemeClr val="accent2">
                    <a:alpha val="99607"/>
                  </a:schemeClr>
                </a:solidFill>
                <a:ln>
                  <a:noFill/>
                </a:ln>
              </p:spPr>
            </p:sp>
            <p:sp>
              <p:nvSpPr>
                <p:cNvPr id="125" name="Shape 125"/>
                <p:cNvSpPr/>
                <p:nvPr/>
              </p:nvSpPr>
              <p:spPr>
                <a:xfrm>
                  <a:off x="636" y="4136"/>
                  <a:ext cx="114" cy="133"/>
                </a:xfrm>
                <a:custGeom>
                  <a:pathLst>
                    <a:path extrusionOk="0" h="120000" w="120000">
                      <a:moveTo>
                        <a:pt x="0" y="18045"/>
                      </a:moveTo>
                      <a:lnTo>
                        <a:pt x="83478" y="120000"/>
                      </a:lnTo>
                      <a:lnTo>
                        <a:pt x="120000" y="113233"/>
                      </a:lnTo>
                      <a:lnTo>
                        <a:pt x="116347" y="7669"/>
                      </a:lnTo>
                      <a:lnTo>
                        <a:pt x="86608" y="0"/>
                      </a:lnTo>
                      <a:lnTo>
                        <a:pt x="93391" y="88872"/>
                      </a:lnTo>
                      <a:lnTo>
                        <a:pt x="37043" y="1804"/>
                      </a:lnTo>
                      <a:lnTo>
                        <a:pt x="0" y="18045"/>
                      </a:lnTo>
                      <a:close/>
                    </a:path>
                  </a:pathLst>
                </a:custGeom>
                <a:solidFill>
                  <a:schemeClr val="accent2">
                    <a:alpha val="99607"/>
                  </a:schemeClr>
                </a:solidFill>
                <a:ln>
                  <a:noFill/>
                </a:ln>
              </p:spPr>
            </p:sp>
            <p:sp>
              <p:nvSpPr>
                <p:cNvPr id="126" name="Shape 126"/>
                <p:cNvSpPr/>
                <p:nvPr/>
              </p:nvSpPr>
              <p:spPr>
                <a:xfrm>
                  <a:off x="1003" y="3561"/>
                  <a:ext cx="43" cy="116"/>
                </a:xfrm>
                <a:custGeom>
                  <a:pathLst>
                    <a:path extrusionOk="0" h="120000" w="120000">
                      <a:moveTo>
                        <a:pt x="0" y="9743"/>
                      </a:moveTo>
                      <a:lnTo>
                        <a:pt x="49655" y="47692"/>
                      </a:lnTo>
                      <a:lnTo>
                        <a:pt x="60689" y="78974"/>
                      </a:lnTo>
                      <a:lnTo>
                        <a:pt x="37241" y="120000"/>
                      </a:lnTo>
                      <a:lnTo>
                        <a:pt x="110344" y="112820"/>
                      </a:lnTo>
                      <a:lnTo>
                        <a:pt x="120000" y="59487"/>
                      </a:lnTo>
                      <a:lnTo>
                        <a:pt x="63448" y="0"/>
                      </a:lnTo>
                      <a:lnTo>
                        <a:pt x="0" y="9743"/>
                      </a:lnTo>
                      <a:close/>
                    </a:path>
                  </a:pathLst>
                </a:custGeom>
                <a:solidFill>
                  <a:schemeClr val="accent2">
                    <a:alpha val="99607"/>
                  </a:schemeClr>
                </a:solidFill>
                <a:ln>
                  <a:noFill/>
                </a:ln>
              </p:spPr>
            </p:sp>
          </p:grpSp>
          <p:sp>
            <p:nvSpPr>
              <p:cNvPr id="127" name="Shape 127"/>
              <p:cNvSpPr/>
              <p:nvPr/>
            </p:nvSpPr>
            <p:spPr>
              <a:xfrm>
                <a:off x="75" y="3731"/>
                <a:ext cx="595" cy="249"/>
              </a:xfrm>
              <a:custGeom>
                <a:pathLst>
                  <a:path extrusionOk="0" h="120000" w="120000">
                    <a:moveTo>
                      <a:pt x="10084" y="0"/>
                    </a:moveTo>
                    <a:lnTo>
                      <a:pt x="120000" y="117600"/>
                    </a:lnTo>
                    <a:lnTo>
                      <a:pt x="108504" y="120000"/>
                    </a:lnTo>
                    <a:lnTo>
                      <a:pt x="0" y="6480"/>
                    </a:lnTo>
                    <a:lnTo>
                      <a:pt x="10084" y="0"/>
                    </a:lnTo>
                    <a:close/>
                  </a:path>
                </a:pathLst>
              </a:custGeom>
              <a:solidFill>
                <a:schemeClr val="accent2">
                  <a:alpha val="99607"/>
                </a:schemeClr>
              </a:solidFill>
              <a:ln>
                <a:noFill/>
              </a:ln>
            </p:spPr>
          </p:sp>
          <p:sp>
            <p:nvSpPr>
              <p:cNvPr id="128" name="Shape 128"/>
              <p:cNvSpPr/>
              <p:nvPr/>
            </p:nvSpPr>
            <p:spPr>
              <a:xfrm>
                <a:off x="259" y="3886"/>
                <a:ext cx="243" cy="147"/>
              </a:xfrm>
              <a:custGeom>
                <a:pathLst>
                  <a:path extrusionOk="0" h="120000" w="120000">
                    <a:moveTo>
                      <a:pt x="3435" y="13783"/>
                    </a:moveTo>
                    <a:lnTo>
                      <a:pt x="39263" y="26756"/>
                    </a:lnTo>
                    <a:lnTo>
                      <a:pt x="79509" y="55540"/>
                    </a:lnTo>
                    <a:lnTo>
                      <a:pt x="107975" y="98513"/>
                    </a:lnTo>
                    <a:lnTo>
                      <a:pt x="80000" y="93243"/>
                    </a:lnTo>
                    <a:lnTo>
                      <a:pt x="34110" y="59189"/>
                    </a:lnTo>
                    <a:lnTo>
                      <a:pt x="12269" y="32432"/>
                    </a:lnTo>
                    <a:lnTo>
                      <a:pt x="26257" y="66081"/>
                    </a:lnTo>
                    <a:lnTo>
                      <a:pt x="66748" y="109459"/>
                    </a:lnTo>
                    <a:lnTo>
                      <a:pt x="114355" y="120000"/>
                    </a:lnTo>
                    <a:lnTo>
                      <a:pt x="120000" y="90810"/>
                    </a:lnTo>
                    <a:lnTo>
                      <a:pt x="96687" y="48648"/>
                    </a:lnTo>
                    <a:lnTo>
                      <a:pt x="41717" y="6891"/>
                    </a:lnTo>
                    <a:lnTo>
                      <a:pt x="0" y="0"/>
                    </a:lnTo>
                    <a:lnTo>
                      <a:pt x="3435" y="13783"/>
                    </a:lnTo>
                    <a:close/>
                  </a:path>
                </a:pathLst>
              </a:custGeom>
              <a:solidFill>
                <a:schemeClr val="accent2">
                  <a:alpha val="99607"/>
                </a:schemeClr>
              </a:solidFill>
              <a:ln>
                <a:noFill/>
              </a:ln>
            </p:spPr>
          </p:sp>
          <p:sp>
            <p:nvSpPr>
              <p:cNvPr id="129" name="Shape 129"/>
              <p:cNvSpPr/>
              <p:nvPr/>
            </p:nvSpPr>
            <p:spPr>
              <a:xfrm>
                <a:off x="565" y="3679"/>
                <a:ext cx="107" cy="237"/>
              </a:xfrm>
              <a:custGeom>
                <a:pathLst>
                  <a:path extrusionOk="0" h="120000" w="120000">
                    <a:moveTo>
                      <a:pt x="13521" y="0"/>
                    </a:moveTo>
                    <a:lnTo>
                      <a:pt x="51267" y="6276"/>
                    </a:lnTo>
                    <a:lnTo>
                      <a:pt x="45070" y="48200"/>
                    </a:lnTo>
                    <a:lnTo>
                      <a:pt x="59718" y="82092"/>
                    </a:lnTo>
                    <a:lnTo>
                      <a:pt x="119999" y="113221"/>
                    </a:lnTo>
                    <a:lnTo>
                      <a:pt x="54647" y="120000"/>
                    </a:lnTo>
                    <a:lnTo>
                      <a:pt x="16901" y="86359"/>
                    </a:lnTo>
                    <a:lnTo>
                      <a:pt x="0" y="14309"/>
                    </a:lnTo>
                    <a:lnTo>
                      <a:pt x="13521" y="0"/>
                    </a:lnTo>
                    <a:close/>
                  </a:path>
                </a:pathLst>
              </a:custGeom>
              <a:solidFill>
                <a:schemeClr val="accent2">
                  <a:alpha val="99607"/>
                </a:schemeClr>
              </a:solidFill>
              <a:ln>
                <a:noFill/>
              </a:ln>
            </p:spPr>
          </p:sp>
          <p:grpSp>
            <p:nvGrpSpPr>
              <p:cNvPr id="130" name="Shape 130"/>
              <p:cNvGrpSpPr/>
              <p:nvPr/>
            </p:nvGrpSpPr>
            <p:grpSpPr>
              <a:xfrm>
                <a:off x="5" y="3490"/>
                <a:ext cx="1123" cy="677"/>
                <a:chOff x="5" y="3490"/>
                <a:chExt cx="1123" cy="677"/>
              </a:xfrm>
            </p:grpSpPr>
            <p:sp>
              <p:nvSpPr>
                <p:cNvPr id="131" name="Shape 131"/>
                <p:cNvSpPr/>
                <p:nvPr/>
              </p:nvSpPr>
              <p:spPr>
                <a:xfrm>
                  <a:off x="669" y="4047"/>
                  <a:ext cx="74" cy="87"/>
                </a:xfrm>
                <a:custGeom>
                  <a:pathLst>
                    <a:path extrusionOk="0" h="120000" w="120000">
                      <a:moveTo>
                        <a:pt x="88000" y="0"/>
                      </a:moveTo>
                      <a:lnTo>
                        <a:pt x="32000" y="45780"/>
                      </a:lnTo>
                      <a:lnTo>
                        <a:pt x="0" y="120000"/>
                      </a:lnTo>
                      <a:lnTo>
                        <a:pt x="64000" y="110982"/>
                      </a:lnTo>
                      <a:lnTo>
                        <a:pt x="82400" y="58265"/>
                      </a:lnTo>
                      <a:lnTo>
                        <a:pt x="120000" y="18728"/>
                      </a:lnTo>
                      <a:lnTo>
                        <a:pt x="88000" y="0"/>
                      </a:lnTo>
                      <a:close/>
                    </a:path>
                  </a:pathLst>
                </a:custGeom>
                <a:solidFill>
                  <a:schemeClr val="accent2">
                    <a:alpha val="99607"/>
                  </a:schemeClr>
                </a:solidFill>
                <a:ln>
                  <a:noFill/>
                </a:ln>
              </p:spPr>
            </p:sp>
            <p:sp>
              <p:nvSpPr>
                <p:cNvPr id="132" name="Shape 132"/>
                <p:cNvSpPr/>
                <p:nvPr/>
              </p:nvSpPr>
              <p:spPr>
                <a:xfrm>
                  <a:off x="5" y="3727"/>
                  <a:ext cx="841" cy="440"/>
                </a:xfrm>
                <a:custGeom>
                  <a:pathLst>
                    <a:path extrusionOk="0" h="120000" w="120000">
                      <a:moveTo>
                        <a:pt x="11116" y="0"/>
                      </a:moveTo>
                      <a:lnTo>
                        <a:pt x="4489" y="7090"/>
                      </a:lnTo>
                      <a:lnTo>
                        <a:pt x="0" y="28363"/>
                      </a:lnTo>
                      <a:lnTo>
                        <a:pt x="4774" y="48818"/>
                      </a:lnTo>
                      <a:lnTo>
                        <a:pt x="84228" y="118227"/>
                      </a:lnTo>
                      <a:lnTo>
                        <a:pt x="101330" y="113863"/>
                      </a:lnTo>
                      <a:lnTo>
                        <a:pt x="115154" y="120000"/>
                      </a:lnTo>
                      <a:lnTo>
                        <a:pt x="120000" y="110181"/>
                      </a:lnTo>
                      <a:lnTo>
                        <a:pt x="107030" y="90545"/>
                      </a:lnTo>
                      <a:lnTo>
                        <a:pt x="101757" y="69818"/>
                      </a:lnTo>
                      <a:lnTo>
                        <a:pt x="97553" y="71863"/>
                      </a:lnTo>
                      <a:lnTo>
                        <a:pt x="102541" y="90545"/>
                      </a:lnTo>
                      <a:lnTo>
                        <a:pt x="112446" y="110454"/>
                      </a:lnTo>
                      <a:lnTo>
                        <a:pt x="100688" y="107318"/>
                      </a:lnTo>
                      <a:lnTo>
                        <a:pt x="86864" y="111000"/>
                      </a:lnTo>
                      <a:lnTo>
                        <a:pt x="89429" y="88636"/>
                      </a:lnTo>
                      <a:lnTo>
                        <a:pt x="95344" y="73363"/>
                      </a:lnTo>
                      <a:lnTo>
                        <a:pt x="88432" y="75272"/>
                      </a:lnTo>
                      <a:lnTo>
                        <a:pt x="83016" y="89727"/>
                      </a:lnTo>
                      <a:lnTo>
                        <a:pt x="81163" y="107863"/>
                      </a:lnTo>
                      <a:lnTo>
                        <a:pt x="7624" y="42272"/>
                      </a:lnTo>
                      <a:lnTo>
                        <a:pt x="5700" y="29318"/>
                      </a:lnTo>
                      <a:lnTo>
                        <a:pt x="7339" y="12954"/>
                      </a:lnTo>
                      <a:lnTo>
                        <a:pt x="15463" y="0"/>
                      </a:lnTo>
                      <a:lnTo>
                        <a:pt x="11116" y="0"/>
                      </a:lnTo>
                      <a:close/>
                    </a:path>
                  </a:pathLst>
                </a:custGeom>
                <a:solidFill>
                  <a:schemeClr val="accent2">
                    <a:alpha val="99607"/>
                  </a:schemeClr>
                </a:solidFill>
                <a:ln>
                  <a:noFill/>
                </a:ln>
              </p:spPr>
            </p:sp>
            <p:sp>
              <p:nvSpPr>
                <p:cNvPr id="133" name="Shape 133"/>
                <p:cNvSpPr/>
                <p:nvPr/>
              </p:nvSpPr>
              <p:spPr>
                <a:xfrm>
                  <a:off x="105" y="3770"/>
                  <a:ext cx="79" cy="167"/>
                </a:xfrm>
                <a:custGeom>
                  <a:pathLst>
                    <a:path extrusionOk="0" h="120000" w="120000">
                      <a:moveTo>
                        <a:pt x="87000" y="0"/>
                      </a:moveTo>
                      <a:lnTo>
                        <a:pt x="14250" y="37970"/>
                      </a:lnTo>
                      <a:lnTo>
                        <a:pt x="0" y="82388"/>
                      </a:lnTo>
                      <a:lnTo>
                        <a:pt x="24750" y="112477"/>
                      </a:lnTo>
                      <a:lnTo>
                        <a:pt x="70500" y="120000"/>
                      </a:lnTo>
                      <a:lnTo>
                        <a:pt x="57000" y="55164"/>
                      </a:lnTo>
                      <a:lnTo>
                        <a:pt x="120000" y="6089"/>
                      </a:lnTo>
                      <a:lnTo>
                        <a:pt x="87000" y="0"/>
                      </a:lnTo>
                      <a:close/>
                    </a:path>
                  </a:pathLst>
                </a:custGeom>
                <a:solidFill>
                  <a:schemeClr val="accent2">
                    <a:alpha val="99607"/>
                  </a:schemeClr>
                </a:solidFill>
                <a:ln>
                  <a:noFill/>
                </a:ln>
              </p:spPr>
            </p:sp>
            <p:sp>
              <p:nvSpPr>
                <p:cNvPr id="134" name="Shape 134"/>
                <p:cNvSpPr/>
                <p:nvPr/>
              </p:nvSpPr>
              <p:spPr>
                <a:xfrm>
                  <a:off x="448" y="3490"/>
                  <a:ext cx="321" cy="593"/>
                </a:xfrm>
                <a:custGeom>
                  <a:pathLst>
                    <a:path extrusionOk="0" h="120000" w="120000">
                      <a:moveTo>
                        <a:pt x="40747" y="90505"/>
                      </a:moveTo>
                      <a:lnTo>
                        <a:pt x="0" y="12525"/>
                      </a:lnTo>
                      <a:lnTo>
                        <a:pt x="15140" y="3838"/>
                      </a:lnTo>
                      <a:lnTo>
                        <a:pt x="48224" y="0"/>
                      </a:lnTo>
                      <a:lnTo>
                        <a:pt x="74579" y="5757"/>
                      </a:lnTo>
                      <a:lnTo>
                        <a:pt x="120000" y="120000"/>
                      </a:lnTo>
                      <a:lnTo>
                        <a:pt x="103738" y="110202"/>
                      </a:lnTo>
                      <a:lnTo>
                        <a:pt x="66355" y="9797"/>
                      </a:lnTo>
                      <a:lnTo>
                        <a:pt x="42242" y="6161"/>
                      </a:lnTo>
                      <a:lnTo>
                        <a:pt x="22242" y="7474"/>
                      </a:lnTo>
                      <a:lnTo>
                        <a:pt x="14205" y="14242"/>
                      </a:lnTo>
                      <a:lnTo>
                        <a:pt x="57196" y="93333"/>
                      </a:lnTo>
                      <a:lnTo>
                        <a:pt x="40747" y="90505"/>
                      </a:lnTo>
                      <a:close/>
                    </a:path>
                  </a:pathLst>
                </a:custGeom>
                <a:solidFill>
                  <a:schemeClr val="accent2">
                    <a:alpha val="99607"/>
                  </a:schemeClr>
                </a:solidFill>
                <a:ln>
                  <a:noFill/>
                </a:ln>
              </p:spPr>
            </p:sp>
            <p:sp>
              <p:nvSpPr>
                <p:cNvPr id="135" name="Shape 135"/>
                <p:cNvSpPr/>
                <p:nvPr/>
              </p:nvSpPr>
              <p:spPr>
                <a:xfrm>
                  <a:off x="578" y="3650"/>
                  <a:ext cx="95" cy="251"/>
                </a:xfrm>
                <a:custGeom>
                  <a:pathLst>
                    <a:path extrusionOk="0" h="120000" w="120000">
                      <a:moveTo>
                        <a:pt x="0" y="6428"/>
                      </a:moveTo>
                      <a:lnTo>
                        <a:pt x="47500" y="46190"/>
                      </a:lnTo>
                      <a:lnTo>
                        <a:pt x="70625" y="75714"/>
                      </a:lnTo>
                      <a:lnTo>
                        <a:pt x="72500" y="120000"/>
                      </a:lnTo>
                      <a:lnTo>
                        <a:pt x="120000" y="120000"/>
                      </a:lnTo>
                      <a:lnTo>
                        <a:pt x="116875" y="85714"/>
                      </a:lnTo>
                      <a:lnTo>
                        <a:pt x="101250" y="49523"/>
                      </a:lnTo>
                      <a:lnTo>
                        <a:pt x="61875" y="14047"/>
                      </a:lnTo>
                      <a:lnTo>
                        <a:pt x="39375" y="0"/>
                      </a:lnTo>
                      <a:lnTo>
                        <a:pt x="0" y="6428"/>
                      </a:lnTo>
                      <a:close/>
                    </a:path>
                  </a:pathLst>
                </a:custGeom>
                <a:solidFill>
                  <a:schemeClr val="accent2">
                    <a:alpha val="99607"/>
                  </a:schemeClr>
                </a:solidFill>
                <a:ln>
                  <a:noFill/>
                </a:ln>
              </p:spPr>
            </p:sp>
            <p:sp>
              <p:nvSpPr>
                <p:cNvPr id="136" name="Shape 136"/>
                <p:cNvSpPr/>
                <p:nvPr/>
              </p:nvSpPr>
              <p:spPr>
                <a:xfrm>
                  <a:off x="327" y="3629"/>
                  <a:ext cx="195" cy="135"/>
                </a:xfrm>
                <a:custGeom>
                  <a:pathLst>
                    <a:path extrusionOk="0" h="120000" w="120000">
                      <a:moveTo>
                        <a:pt x="91384" y="0"/>
                      </a:moveTo>
                      <a:lnTo>
                        <a:pt x="79076" y="7583"/>
                      </a:lnTo>
                      <a:lnTo>
                        <a:pt x="77846" y="29442"/>
                      </a:lnTo>
                      <a:lnTo>
                        <a:pt x="0" y="75390"/>
                      </a:lnTo>
                      <a:lnTo>
                        <a:pt x="0" y="99033"/>
                      </a:lnTo>
                      <a:lnTo>
                        <a:pt x="87384" y="100817"/>
                      </a:lnTo>
                      <a:lnTo>
                        <a:pt x="98461" y="120000"/>
                      </a:lnTo>
                      <a:lnTo>
                        <a:pt x="120000" y="118661"/>
                      </a:lnTo>
                      <a:lnTo>
                        <a:pt x="117846" y="84758"/>
                      </a:lnTo>
                      <a:lnTo>
                        <a:pt x="35692" y="78513"/>
                      </a:lnTo>
                      <a:lnTo>
                        <a:pt x="102461" y="39702"/>
                      </a:lnTo>
                      <a:lnTo>
                        <a:pt x="91384" y="0"/>
                      </a:lnTo>
                      <a:close/>
                    </a:path>
                  </a:pathLst>
                </a:custGeom>
                <a:solidFill>
                  <a:schemeClr val="accent2">
                    <a:alpha val="99607"/>
                  </a:schemeClr>
                </a:solidFill>
                <a:ln>
                  <a:noFill/>
                </a:ln>
              </p:spPr>
            </p:sp>
            <p:sp>
              <p:nvSpPr>
                <p:cNvPr id="137" name="Shape 137"/>
                <p:cNvSpPr/>
                <p:nvPr/>
              </p:nvSpPr>
              <p:spPr>
                <a:xfrm>
                  <a:off x="657" y="3538"/>
                  <a:ext cx="471" cy="212"/>
                </a:xfrm>
                <a:custGeom>
                  <a:pathLst>
                    <a:path extrusionOk="0" h="120000" w="120000">
                      <a:moveTo>
                        <a:pt x="0" y="37075"/>
                      </a:moveTo>
                      <a:lnTo>
                        <a:pt x="110053" y="0"/>
                      </a:lnTo>
                      <a:lnTo>
                        <a:pt x="118087" y="22075"/>
                      </a:lnTo>
                      <a:lnTo>
                        <a:pt x="120000" y="51226"/>
                      </a:lnTo>
                      <a:lnTo>
                        <a:pt x="115154" y="79811"/>
                      </a:lnTo>
                      <a:lnTo>
                        <a:pt x="7268" y="120000"/>
                      </a:lnTo>
                      <a:lnTo>
                        <a:pt x="6758" y="108679"/>
                      </a:lnTo>
                      <a:lnTo>
                        <a:pt x="110053" y="68490"/>
                      </a:lnTo>
                      <a:lnTo>
                        <a:pt x="113878" y="41037"/>
                      </a:lnTo>
                      <a:lnTo>
                        <a:pt x="107120" y="16132"/>
                      </a:lnTo>
                      <a:lnTo>
                        <a:pt x="0" y="52358"/>
                      </a:lnTo>
                      <a:lnTo>
                        <a:pt x="0" y="37075"/>
                      </a:lnTo>
                      <a:close/>
                    </a:path>
                  </a:pathLst>
                </a:custGeom>
                <a:solidFill>
                  <a:schemeClr val="accent2">
                    <a:alpha val="99607"/>
                  </a:schemeClr>
                </a:solidFill>
                <a:ln>
                  <a:noFill/>
                </a:ln>
              </p:spPr>
            </p:sp>
            <p:sp>
              <p:nvSpPr>
                <p:cNvPr id="138" name="Shape 138"/>
                <p:cNvSpPr/>
                <p:nvPr/>
              </p:nvSpPr>
              <p:spPr>
                <a:xfrm>
                  <a:off x="717" y="3606"/>
                  <a:ext cx="244" cy="86"/>
                </a:xfrm>
                <a:custGeom>
                  <a:pathLst>
                    <a:path extrusionOk="0" h="120000" w="120000">
                      <a:moveTo>
                        <a:pt x="0" y="87398"/>
                      </a:moveTo>
                      <a:lnTo>
                        <a:pt x="16229" y="120000"/>
                      </a:lnTo>
                      <a:lnTo>
                        <a:pt x="54590" y="115144"/>
                      </a:lnTo>
                      <a:lnTo>
                        <a:pt x="102786" y="80462"/>
                      </a:lnTo>
                      <a:lnTo>
                        <a:pt x="120000" y="29132"/>
                      </a:lnTo>
                      <a:lnTo>
                        <a:pt x="108934" y="1387"/>
                      </a:lnTo>
                      <a:lnTo>
                        <a:pt x="62213" y="0"/>
                      </a:lnTo>
                      <a:lnTo>
                        <a:pt x="27049" y="8323"/>
                      </a:lnTo>
                      <a:lnTo>
                        <a:pt x="3688" y="52716"/>
                      </a:lnTo>
                      <a:lnTo>
                        <a:pt x="27540" y="65895"/>
                      </a:lnTo>
                      <a:lnTo>
                        <a:pt x="67622" y="36763"/>
                      </a:lnTo>
                      <a:lnTo>
                        <a:pt x="102295" y="36763"/>
                      </a:lnTo>
                      <a:lnTo>
                        <a:pt x="65901" y="76300"/>
                      </a:lnTo>
                      <a:lnTo>
                        <a:pt x="34918" y="87398"/>
                      </a:lnTo>
                      <a:lnTo>
                        <a:pt x="0" y="87398"/>
                      </a:lnTo>
                      <a:close/>
                    </a:path>
                  </a:pathLst>
                </a:custGeom>
                <a:solidFill>
                  <a:schemeClr val="accent2">
                    <a:alpha val="99607"/>
                  </a:schemeClr>
                </a:solidFill>
                <a:ln>
                  <a:noFill/>
                </a:ln>
              </p:spPr>
            </p:sp>
          </p:grpSp>
        </p:grpSp>
      </p:grpSp>
      <p:grpSp>
        <p:nvGrpSpPr>
          <p:cNvPr id="139" name="Shape 139"/>
          <p:cNvGrpSpPr/>
          <p:nvPr/>
        </p:nvGrpSpPr>
        <p:grpSpPr>
          <a:xfrm>
            <a:off x="8680449" y="2116136"/>
            <a:ext cx="385762" cy="4308475"/>
            <a:chOff x="5467" y="1332"/>
            <a:chExt cx="243" cy="2714"/>
          </a:xfrm>
        </p:grpSpPr>
        <p:sp>
          <p:nvSpPr>
            <p:cNvPr id="140" name="Shape 140"/>
            <p:cNvSpPr/>
            <p:nvPr/>
          </p:nvSpPr>
          <p:spPr>
            <a:xfrm flipH="1">
              <a:off x="5467" y="2620"/>
              <a:ext cx="205" cy="1426"/>
            </a:xfrm>
            <a:custGeom>
              <a:pathLst>
                <a:path extrusionOk="0" h="120000" w="120000">
                  <a:moveTo>
                    <a:pt x="107564" y="115958"/>
                  </a:moveTo>
                  <a:lnTo>
                    <a:pt x="59067" y="108205"/>
                  </a:lnTo>
                  <a:lnTo>
                    <a:pt x="49585" y="102253"/>
                  </a:lnTo>
                  <a:lnTo>
                    <a:pt x="57668" y="93398"/>
                  </a:lnTo>
                  <a:lnTo>
                    <a:pt x="91865" y="82706"/>
                  </a:lnTo>
                  <a:lnTo>
                    <a:pt x="99637" y="76056"/>
                  </a:lnTo>
                  <a:lnTo>
                    <a:pt x="91865" y="71573"/>
                  </a:lnTo>
                  <a:lnTo>
                    <a:pt x="62331" y="68303"/>
                  </a:lnTo>
                  <a:lnTo>
                    <a:pt x="56113" y="64188"/>
                  </a:lnTo>
                  <a:lnTo>
                    <a:pt x="66839" y="58309"/>
                  </a:lnTo>
                  <a:lnTo>
                    <a:pt x="115181" y="42473"/>
                  </a:lnTo>
                  <a:lnTo>
                    <a:pt x="120000" y="34721"/>
                  </a:lnTo>
                  <a:lnTo>
                    <a:pt x="107564" y="26197"/>
                  </a:lnTo>
                  <a:lnTo>
                    <a:pt x="66839" y="22155"/>
                  </a:lnTo>
                  <a:lnTo>
                    <a:pt x="31088" y="15505"/>
                  </a:lnTo>
                  <a:lnTo>
                    <a:pt x="0" y="0"/>
                  </a:lnTo>
                  <a:lnTo>
                    <a:pt x="4507" y="14035"/>
                  </a:lnTo>
                  <a:lnTo>
                    <a:pt x="27823" y="22486"/>
                  </a:lnTo>
                  <a:lnTo>
                    <a:pt x="59067" y="27666"/>
                  </a:lnTo>
                  <a:lnTo>
                    <a:pt x="93419" y="30606"/>
                  </a:lnTo>
                  <a:lnTo>
                    <a:pt x="95129" y="38358"/>
                  </a:lnTo>
                  <a:lnTo>
                    <a:pt x="77720" y="46515"/>
                  </a:lnTo>
                  <a:lnTo>
                    <a:pt x="37305" y="60918"/>
                  </a:lnTo>
                  <a:lnTo>
                    <a:pt x="35751" y="70140"/>
                  </a:lnTo>
                  <a:lnTo>
                    <a:pt x="73212" y="75284"/>
                  </a:lnTo>
                  <a:lnTo>
                    <a:pt x="71502" y="80097"/>
                  </a:lnTo>
                  <a:lnTo>
                    <a:pt x="38704" y="90091"/>
                  </a:lnTo>
                  <a:lnTo>
                    <a:pt x="24870" y="99681"/>
                  </a:lnTo>
                  <a:lnTo>
                    <a:pt x="37305" y="110006"/>
                  </a:lnTo>
                  <a:lnTo>
                    <a:pt x="66839" y="115517"/>
                  </a:lnTo>
                  <a:lnTo>
                    <a:pt x="104300" y="120000"/>
                  </a:lnTo>
                  <a:lnTo>
                    <a:pt x="107564" y="115958"/>
                  </a:lnTo>
                  <a:close/>
                </a:path>
              </a:pathLst>
            </a:custGeom>
            <a:solidFill>
              <a:schemeClr val="folHlink">
                <a:alpha val="99607"/>
              </a:schemeClr>
            </a:solidFill>
            <a:ln>
              <a:noFill/>
            </a:ln>
          </p:spPr>
        </p:sp>
        <p:sp>
          <p:nvSpPr>
            <p:cNvPr id="141" name="Shape 141"/>
            <p:cNvSpPr/>
            <p:nvPr/>
          </p:nvSpPr>
          <p:spPr>
            <a:xfrm flipH="1">
              <a:off x="5506" y="1332"/>
              <a:ext cx="205" cy="1632"/>
            </a:xfrm>
            <a:custGeom>
              <a:pathLst>
                <a:path extrusionOk="0" h="120000" w="120000">
                  <a:moveTo>
                    <a:pt x="107564" y="115958"/>
                  </a:moveTo>
                  <a:lnTo>
                    <a:pt x="59067" y="108205"/>
                  </a:lnTo>
                  <a:lnTo>
                    <a:pt x="49585" y="102253"/>
                  </a:lnTo>
                  <a:lnTo>
                    <a:pt x="57668" y="93398"/>
                  </a:lnTo>
                  <a:lnTo>
                    <a:pt x="91865" y="82706"/>
                  </a:lnTo>
                  <a:lnTo>
                    <a:pt x="99637" y="76056"/>
                  </a:lnTo>
                  <a:lnTo>
                    <a:pt x="91865" y="71573"/>
                  </a:lnTo>
                  <a:lnTo>
                    <a:pt x="62331" y="68303"/>
                  </a:lnTo>
                  <a:lnTo>
                    <a:pt x="56113" y="64188"/>
                  </a:lnTo>
                  <a:lnTo>
                    <a:pt x="66839" y="58309"/>
                  </a:lnTo>
                  <a:lnTo>
                    <a:pt x="115181" y="42473"/>
                  </a:lnTo>
                  <a:lnTo>
                    <a:pt x="120000" y="34721"/>
                  </a:lnTo>
                  <a:lnTo>
                    <a:pt x="107564" y="26197"/>
                  </a:lnTo>
                  <a:lnTo>
                    <a:pt x="66839" y="22155"/>
                  </a:lnTo>
                  <a:lnTo>
                    <a:pt x="31088" y="15505"/>
                  </a:lnTo>
                  <a:lnTo>
                    <a:pt x="0" y="0"/>
                  </a:lnTo>
                  <a:lnTo>
                    <a:pt x="4507" y="14035"/>
                  </a:lnTo>
                  <a:lnTo>
                    <a:pt x="27823" y="22486"/>
                  </a:lnTo>
                  <a:lnTo>
                    <a:pt x="59067" y="27666"/>
                  </a:lnTo>
                  <a:lnTo>
                    <a:pt x="93419" y="30606"/>
                  </a:lnTo>
                  <a:lnTo>
                    <a:pt x="95129" y="38358"/>
                  </a:lnTo>
                  <a:lnTo>
                    <a:pt x="77720" y="46515"/>
                  </a:lnTo>
                  <a:lnTo>
                    <a:pt x="37305" y="60918"/>
                  </a:lnTo>
                  <a:lnTo>
                    <a:pt x="35751" y="70140"/>
                  </a:lnTo>
                  <a:lnTo>
                    <a:pt x="73212" y="75284"/>
                  </a:lnTo>
                  <a:lnTo>
                    <a:pt x="71502" y="80097"/>
                  </a:lnTo>
                  <a:lnTo>
                    <a:pt x="38704" y="90091"/>
                  </a:lnTo>
                  <a:lnTo>
                    <a:pt x="24870" y="99681"/>
                  </a:lnTo>
                  <a:lnTo>
                    <a:pt x="37305" y="110006"/>
                  </a:lnTo>
                  <a:lnTo>
                    <a:pt x="66839" y="115517"/>
                  </a:lnTo>
                  <a:lnTo>
                    <a:pt x="104300" y="120000"/>
                  </a:lnTo>
                  <a:lnTo>
                    <a:pt x="107564" y="115958"/>
                  </a:lnTo>
                  <a:close/>
                </a:path>
              </a:pathLst>
            </a:custGeom>
            <a:solidFill>
              <a:schemeClr val="folHlink">
                <a:alpha val="99607"/>
              </a:schemeClr>
            </a:solidFill>
            <a:ln>
              <a:noFill/>
            </a:ln>
          </p:spPr>
        </p:sp>
      </p:grpSp>
      <p:grpSp>
        <p:nvGrpSpPr>
          <p:cNvPr id="142" name="Shape 142"/>
          <p:cNvGrpSpPr/>
          <p:nvPr/>
        </p:nvGrpSpPr>
        <p:grpSpPr>
          <a:xfrm>
            <a:off x="7171453" y="-86945"/>
            <a:ext cx="2427443" cy="2247164"/>
            <a:chOff x="4517" y="-54"/>
            <a:chExt cx="1529" cy="1415"/>
          </a:xfrm>
        </p:grpSpPr>
        <p:grpSp>
          <p:nvGrpSpPr>
            <p:cNvPr id="143" name="Shape 143"/>
            <p:cNvGrpSpPr/>
            <p:nvPr/>
          </p:nvGrpSpPr>
          <p:grpSpPr>
            <a:xfrm>
              <a:off x="4517" y="-54"/>
              <a:ext cx="1529" cy="1415"/>
              <a:chOff x="4517" y="-54"/>
              <a:chExt cx="1529" cy="1415"/>
            </a:xfrm>
          </p:grpSpPr>
          <p:sp>
            <p:nvSpPr>
              <p:cNvPr id="144" name="Shape 144"/>
              <p:cNvSpPr/>
              <p:nvPr/>
            </p:nvSpPr>
            <p:spPr>
              <a:xfrm rot="-3172564">
                <a:off x="5430" y="1086"/>
                <a:ext cx="61" cy="287"/>
              </a:xfrm>
              <a:custGeom>
                <a:pathLst>
                  <a:path extrusionOk="0" h="120000" w="120000">
                    <a:moveTo>
                      <a:pt x="60244" y="1339"/>
                    </a:moveTo>
                    <a:lnTo>
                      <a:pt x="64163" y="50918"/>
                    </a:lnTo>
                    <a:lnTo>
                      <a:pt x="0" y="120000"/>
                    </a:lnTo>
                    <a:lnTo>
                      <a:pt x="38693" y="117468"/>
                    </a:lnTo>
                    <a:lnTo>
                      <a:pt x="106775" y="55980"/>
                    </a:lnTo>
                    <a:lnTo>
                      <a:pt x="120000" y="0"/>
                    </a:lnTo>
                    <a:lnTo>
                      <a:pt x="60244" y="1339"/>
                    </a:lnTo>
                    <a:close/>
                  </a:path>
                </a:pathLst>
              </a:custGeom>
              <a:solidFill>
                <a:schemeClr val="accent2">
                  <a:alpha val="99607"/>
                </a:schemeClr>
              </a:solidFill>
              <a:ln>
                <a:noFill/>
              </a:ln>
            </p:spPr>
          </p:sp>
          <p:grpSp>
            <p:nvGrpSpPr>
              <p:cNvPr id="145" name="Shape 145"/>
              <p:cNvGrpSpPr/>
              <p:nvPr/>
            </p:nvGrpSpPr>
            <p:grpSpPr>
              <a:xfrm>
                <a:off x="4517" y="-54"/>
                <a:ext cx="1529" cy="1415"/>
                <a:chOff x="4517" y="-54"/>
                <a:chExt cx="1529" cy="1415"/>
              </a:xfrm>
            </p:grpSpPr>
            <p:sp>
              <p:nvSpPr>
                <p:cNvPr id="146" name="Shape 146"/>
                <p:cNvSpPr/>
                <p:nvPr/>
              </p:nvSpPr>
              <p:spPr>
                <a:xfrm rot="-3172564">
                  <a:off x="4965" y="70"/>
                  <a:ext cx="153" cy="124"/>
                </a:xfrm>
                <a:custGeom>
                  <a:pathLst>
                    <a:path extrusionOk="0" h="120000" w="120000">
                      <a:moveTo>
                        <a:pt x="0" y="0"/>
                      </a:moveTo>
                      <a:lnTo>
                        <a:pt x="59205" y="63266"/>
                      </a:lnTo>
                      <a:lnTo>
                        <a:pt x="99337" y="120000"/>
                      </a:lnTo>
                      <a:lnTo>
                        <a:pt x="120000" y="48137"/>
                      </a:lnTo>
                      <a:lnTo>
                        <a:pt x="71324" y="3094"/>
                      </a:lnTo>
                      <a:lnTo>
                        <a:pt x="92185" y="63266"/>
                      </a:lnTo>
                      <a:lnTo>
                        <a:pt x="26026" y="58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alpha val="99607"/>
                  </a:schemeClr>
                </a:solidFill>
                <a:ln>
                  <a:noFill/>
                </a:ln>
              </p:spPr>
            </p:sp>
            <p:sp>
              <p:nvSpPr>
                <p:cNvPr id="147" name="Shape 147"/>
                <p:cNvSpPr/>
                <p:nvPr/>
              </p:nvSpPr>
              <p:spPr>
                <a:xfrm rot="-3172564">
                  <a:off x="5049" y="331"/>
                  <a:ext cx="268" cy="437"/>
                </a:xfrm>
                <a:custGeom>
                  <a:pathLst>
                    <a:path extrusionOk="0" h="120000" w="120000">
                      <a:moveTo>
                        <a:pt x="83571" y="12585"/>
                      </a:moveTo>
                      <a:lnTo>
                        <a:pt x="54699" y="34341"/>
                      </a:lnTo>
                      <a:lnTo>
                        <a:pt x="18383" y="74341"/>
                      </a:lnTo>
                      <a:lnTo>
                        <a:pt x="0" y="107414"/>
                      </a:lnTo>
                      <a:lnTo>
                        <a:pt x="6654" y="120000"/>
                      </a:lnTo>
                      <a:lnTo>
                        <a:pt x="29548" y="117170"/>
                      </a:lnTo>
                      <a:lnTo>
                        <a:pt x="65187" y="89170"/>
                      </a:lnTo>
                      <a:lnTo>
                        <a:pt x="98796" y="52097"/>
                      </a:lnTo>
                      <a:lnTo>
                        <a:pt x="116616" y="26341"/>
                      </a:lnTo>
                      <a:lnTo>
                        <a:pt x="120000" y="8195"/>
                      </a:lnTo>
                      <a:lnTo>
                        <a:pt x="110187" y="0"/>
                      </a:lnTo>
                      <a:lnTo>
                        <a:pt x="94285" y="6341"/>
                      </a:lnTo>
                      <a:lnTo>
                        <a:pt x="109285" y="10439"/>
                      </a:lnTo>
                      <a:lnTo>
                        <a:pt x="98796" y="34341"/>
                      </a:lnTo>
                      <a:lnTo>
                        <a:pt x="77819" y="64000"/>
                      </a:lnTo>
                      <a:lnTo>
                        <a:pt x="39473" y="98341"/>
                      </a:lnTo>
                      <a:lnTo>
                        <a:pt x="13082" y="108682"/>
                      </a:lnTo>
                      <a:lnTo>
                        <a:pt x="15225" y="92000"/>
                      </a:lnTo>
                      <a:lnTo>
                        <a:pt x="49285" y="49170"/>
                      </a:lnTo>
                      <a:lnTo>
                        <a:pt x="93721" y="11512"/>
                      </a:lnTo>
                      <a:lnTo>
                        <a:pt x="83571" y="12585"/>
                      </a:lnTo>
                      <a:close/>
                    </a:path>
                  </a:pathLst>
                </a:custGeom>
                <a:solidFill>
                  <a:schemeClr val="accent2">
                    <a:alpha val="99607"/>
                  </a:schemeClr>
                </a:solidFill>
                <a:ln>
                  <a:noFill/>
                </a:ln>
              </p:spPr>
            </p:sp>
            <p:sp>
              <p:nvSpPr>
                <p:cNvPr id="148" name="Shape 148"/>
                <p:cNvSpPr/>
                <p:nvPr/>
              </p:nvSpPr>
              <p:spPr>
                <a:xfrm rot="-3172564">
                  <a:off x="4859" y="180"/>
                  <a:ext cx="505" cy="898"/>
                </a:xfrm>
                <a:custGeom>
                  <a:pathLst>
                    <a:path extrusionOk="0" h="120000" w="120000">
                      <a:moveTo>
                        <a:pt x="116343" y="0"/>
                      </a:moveTo>
                      <a:lnTo>
                        <a:pt x="0" y="120000"/>
                      </a:lnTo>
                      <a:lnTo>
                        <a:pt x="11508" y="116620"/>
                      </a:lnTo>
                      <a:lnTo>
                        <a:pt x="120000" y="2903"/>
                      </a:lnTo>
                      <a:lnTo>
                        <a:pt x="116343" y="0"/>
                      </a:lnTo>
                      <a:close/>
                    </a:path>
                  </a:pathLst>
                </a:custGeom>
                <a:solidFill>
                  <a:schemeClr val="accent2">
                    <a:alpha val="99607"/>
                  </a:schemeClr>
                </a:solidFill>
                <a:ln>
                  <a:noFill/>
                </a:ln>
              </p:spPr>
            </p:sp>
            <p:sp>
              <p:nvSpPr>
                <p:cNvPr id="149" name="Shape 149"/>
                <p:cNvSpPr/>
                <p:nvPr/>
              </p:nvSpPr>
              <p:spPr>
                <a:xfrm rot="-3172564">
                  <a:off x="4902" y="-19"/>
                  <a:ext cx="757" cy="1344"/>
                </a:xfrm>
                <a:custGeom>
                  <a:pathLst>
                    <a:path extrusionOk="0" h="120000" w="120000">
                      <a:moveTo>
                        <a:pt x="3791" y="90501"/>
                      </a:moveTo>
                      <a:lnTo>
                        <a:pt x="15723" y="90182"/>
                      </a:lnTo>
                      <a:lnTo>
                        <a:pt x="32763" y="95751"/>
                      </a:lnTo>
                      <a:lnTo>
                        <a:pt x="27176" y="89642"/>
                      </a:lnTo>
                      <a:lnTo>
                        <a:pt x="14645" y="86014"/>
                      </a:lnTo>
                      <a:lnTo>
                        <a:pt x="25420" y="86555"/>
                      </a:lnTo>
                      <a:lnTo>
                        <a:pt x="39068" y="91328"/>
                      </a:lnTo>
                      <a:lnTo>
                        <a:pt x="114093" y="13365"/>
                      </a:lnTo>
                      <a:lnTo>
                        <a:pt x="102879" y="4709"/>
                      </a:lnTo>
                      <a:lnTo>
                        <a:pt x="92105" y="0"/>
                      </a:lnTo>
                      <a:lnTo>
                        <a:pt x="107429" y="2482"/>
                      </a:lnTo>
                      <a:lnTo>
                        <a:pt x="120000" y="13619"/>
                      </a:lnTo>
                      <a:lnTo>
                        <a:pt x="33162" y="104152"/>
                      </a:lnTo>
                      <a:lnTo>
                        <a:pt x="19195" y="108575"/>
                      </a:lnTo>
                      <a:lnTo>
                        <a:pt x="4190" y="120000"/>
                      </a:lnTo>
                      <a:lnTo>
                        <a:pt x="0" y="116690"/>
                      </a:lnTo>
                      <a:lnTo>
                        <a:pt x="5227" y="115544"/>
                      </a:lnTo>
                      <a:lnTo>
                        <a:pt x="15004" y="107716"/>
                      </a:lnTo>
                      <a:lnTo>
                        <a:pt x="6584" y="104152"/>
                      </a:lnTo>
                      <a:lnTo>
                        <a:pt x="6584" y="101066"/>
                      </a:lnTo>
                      <a:lnTo>
                        <a:pt x="16401" y="104948"/>
                      </a:lnTo>
                      <a:lnTo>
                        <a:pt x="16401" y="101384"/>
                      </a:lnTo>
                      <a:lnTo>
                        <a:pt x="24063" y="102466"/>
                      </a:lnTo>
                      <a:lnTo>
                        <a:pt x="17080" y="97979"/>
                      </a:lnTo>
                      <a:lnTo>
                        <a:pt x="25101" y="97438"/>
                      </a:lnTo>
                      <a:lnTo>
                        <a:pt x="3791" y="90501"/>
                      </a:lnTo>
                      <a:close/>
                    </a:path>
                  </a:pathLst>
                </a:custGeom>
                <a:solidFill>
                  <a:schemeClr val="accent2">
                    <a:alpha val="99607"/>
                  </a:schemeClr>
                </a:solidFill>
                <a:ln>
                  <a:noFill/>
                </a:ln>
              </p:spPr>
            </p:sp>
            <p:sp>
              <p:nvSpPr>
                <p:cNvPr id="150" name="Shape 150"/>
                <p:cNvSpPr/>
                <p:nvPr/>
              </p:nvSpPr>
              <p:spPr>
                <a:xfrm rot="-3172564">
                  <a:off x="5298" y="896"/>
                  <a:ext cx="168" cy="121"/>
                </a:xfrm>
                <a:custGeom>
                  <a:pathLst>
                    <a:path extrusionOk="0" h="120000" w="120000">
                      <a:moveTo>
                        <a:pt x="0" y="28070"/>
                      </a:moveTo>
                      <a:lnTo>
                        <a:pt x="45468" y="37192"/>
                      </a:lnTo>
                      <a:lnTo>
                        <a:pt x="113937" y="120000"/>
                      </a:lnTo>
                      <a:lnTo>
                        <a:pt x="120000" y="101403"/>
                      </a:lnTo>
                      <a:lnTo>
                        <a:pt x="79702" y="40000"/>
                      </a:lnTo>
                      <a:lnTo>
                        <a:pt x="4635" y="0"/>
                      </a:lnTo>
                      <a:lnTo>
                        <a:pt x="0" y="28070"/>
                      </a:lnTo>
                      <a:close/>
                    </a:path>
                  </a:pathLst>
                </a:custGeom>
                <a:solidFill>
                  <a:schemeClr val="accent2">
                    <a:alpha val="99607"/>
                  </a:schemeClr>
                </a:solidFill>
                <a:ln>
                  <a:noFill/>
                </a:ln>
              </p:spPr>
            </p:sp>
            <p:sp>
              <p:nvSpPr>
                <p:cNvPr id="151" name="Shape 151"/>
                <p:cNvSpPr/>
                <p:nvPr/>
              </p:nvSpPr>
              <p:spPr>
                <a:xfrm rot="-3172564">
                  <a:off x="5253" y="804"/>
                  <a:ext cx="181" cy="143"/>
                </a:xfrm>
                <a:custGeom>
                  <a:pathLst>
                    <a:path extrusionOk="0" h="120000" w="120000">
                      <a:moveTo>
                        <a:pt x="0" y="23225"/>
                      </a:moveTo>
                      <a:lnTo>
                        <a:pt x="56983" y="44069"/>
                      </a:lnTo>
                      <a:lnTo>
                        <a:pt x="106927" y="120000"/>
                      </a:lnTo>
                      <a:lnTo>
                        <a:pt x="120000" y="88138"/>
                      </a:lnTo>
                      <a:lnTo>
                        <a:pt x="70391" y="33945"/>
                      </a:lnTo>
                      <a:lnTo>
                        <a:pt x="11731" y="0"/>
                      </a:lnTo>
                      <a:lnTo>
                        <a:pt x="0" y="23225"/>
                      </a:lnTo>
                      <a:close/>
                    </a:path>
                  </a:pathLst>
                </a:custGeom>
                <a:solidFill>
                  <a:schemeClr val="accent2">
                    <a:alpha val="99607"/>
                  </a:schemeClr>
                </a:solidFill>
                <a:ln>
                  <a:noFill/>
                </a:ln>
              </p:spPr>
            </p:sp>
            <p:sp>
              <p:nvSpPr>
                <p:cNvPr id="152" name="Shape 152"/>
                <p:cNvSpPr/>
                <p:nvPr/>
              </p:nvSpPr>
              <p:spPr>
                <a:xfrm rot="-3172564">
                  <a:off x="4985" y="210"/>
                  <a:ext cx="181" cy="146"/>
                </a:xfrm>
                <a:custGeom>
                  <a:pathLst>
                    <a:path extrusionOk="0" h="120000" w="120000">
                      <a:moveTo>
                        <a:pt x="0" y="22773"/>
                      </a:moveTo>
                      <a:lnTo>
                        <a:pt x="52887" y="40583"/>
                      </a:lnTo>
                      <a:lnTo>
                        <a:pt x="108619" y="120000"/>
                      </a:lnTo>
                      <a:lnTo>
                        <a:pt x="120000" y="91678"/>
                      </a:lnTo>
                      <a:lnTo>
                        <a:pt x="65941" y="25401"/>
                      </a:lnTo>
                      <a:lnTo>
                        <a:pt x="9037" y="0"/>
                      </a:lnTo>
                      <a:lnTo>
                        <a:pt x="0" y="22773"/>
                      </a:lnTo>
                      <a:close/>
                    </a:path>
                  </a:pathLst>
                </a:custGeom>
                <a:solidFill>
                  <a:schemeClr val="accent2">
                    <a:alpha val="99607"/>
                  </a:schemeClr>
                </a:solidFill>
                <a:ln>
                  <a:noFill/>
                </a:ln>
              </p:spPr>
            </p:sp>
            <p:sp>
              <p:nvSpPr>
                <p:cNvPr id="153" name="Shape 153"/>
                <p:cNvSpPr/>
                <p:nvPr/>
              </p:nvSpPr>
              <p:spPr>
                <a:xfrm rot="-3172564">
                  <a:off x="4948" y="140"/>
                  <a:ext cx="179" cy="137"/>
                </a:xfrm>
                <a:custGeom>
                  <a:pathLst>
                    <a:path extrusionOk="0" h="120000" w="120000">
                      <a:moveTo>
                        <a:pt x="0" y="27357"/>
                      </a:moveTo>
                      <a:lnTo>
                        <a:pt x="46036" y="40725"/>
                      </a:lnTo>
                      <a:lnTo>
                        <a:pt x="112552" y="120000"/>
                      </a:lnTo>
                      <a:lnTo>
                        <a:pt x="120000" y="95751"/>
                      </a:lnTo>
                      <a:lnTo>
                        <a:pt x="51791" y="16476"/>
                      </a:lnTo>
                      <a:lnTo>
                        <a:pt x="7277" y="0"/>
                      </a:lnTo>
                      <a:lnTo>
                        <a:pt x="0" y="27357"/>
                      </a:lnTo>
                      <a:close/>
                    </a:path>
                  </a:pathLst>
                </a:custGeom>
                <a:solidFill>
                  <a:schemeClr val="accent2">
                    <a:alpha val="99607"/>
                  </a:schemeClr>
                </a:solidFill>
                <a:ln>
                  <a:noFill/>
                </a:ln>
              </p:spPr>
            </p:sp>
          </p:grpSp>
        </p:grpSp>
        <p:cxnSp>
          <p:nvCxnSpPr>
            <p:cNvPr id="154" name="Shape 154"/>
            <p:cNvCxnSpPr/>
            <p:nvPr/>
          </p:nvCxnSpPr>
          <p:spPr>
            <a:xfrm>
              <a:off x="4870" y="83"/>
              <a:ext cx="42" cy="95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longbranch.k12.nj.us/Domain/1542" TargetMode="External"/><Relationship Id="rId4" Type="http://schemas.openxmlformats.org/officeDocument/2006/relationships/hyperlink" Target="http://www.kimhowardscience.weebly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4294967295" type="subTitle"/>
          </p:nvPr>
        </p:nvSpPr>
        <p:spPr>
          <a:xfrm>
            <a:off x="1676400" y="41148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mic Sans MS"/>
              <a:buNone/>
            </a:pPr>
            <a:r>
              <a:rPr b="0" i="0" lang="en-US" sz="2800" u="none" cap="none" strike="noStrik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Room  3051 – Mrs. Howard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mic Sans MS"/>
              <a:buNone/>
            </a:pPr>
            <a:r>
              <a:rPr b="0" i="0" lang="en-US" sz="2800" u="none" cap="none" strike="noStrik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khoward@longbranch.k12.nj.us 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2412361" y="490425"/>
            <a:ext cx="6203216" cy="135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2412350" y="135800"/>
            <a:ext cx="6464100" cy="10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Back to School Night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>
              <a:spcBef>
                <a:spcPts val="0"/>
              </a:spcBef>
              <a:buNone/>
            </a:pPr>
            <a:r>
              <a:rPr lang="en-US" sz="4800"/>
              <a:t>6th and 7th Grade Science LBMS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4294967295" type="title"/>
          </p:nvPr>
        </p:nvSpPr>
        <p:spPr>
          <a:xfrm>
            <a:off x="0" y="152400"/>
            <a:ext cx="7848600" cy="9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1" lang="en-US" u="sng"/>
              <a:t>Grades</a:t>
            </a:r>
          </a:p>
        </p:txBody>
      </p:sp>
      <p:sp>
        <p:nvSpPr>
          <p:cNvPr id="281" name="Shape 281"/>
          <p:cNvSpPr txBox="1"/>
          <p:nvPr>
            <p:ph idx="4294967295" type="body"/>
          </p:nvPr>
        </p:nvSpPr>
        <p:spPr>
          <a:xfrm>
            <a:off x="631475" y="1714500"/>
            <a:ext cx="76962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/>
              <a:t>Lab Reports and Tests (Summative) count as 70% of the grade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/>
              <a:t>Homework, Classwork, Exit Tickets, Quizzes, Notebook checks (Formative) count as 30% of the grade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-US"/>
              <a:t>*</a:t>
            </a:r>
            <a:r>
              <a:rPr i="1" lang="en-US"/>
              <a:t>district policy*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4294967295" type="subTitle"/>
          </p:nvPr>
        </p:nvSpPr>
        <p:spPr>
          <a:xfrm>
            <a:off x="1676400" y="4114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mic Sans MS"/>
              <a:buNone/>
            </a:pPr>
            <a:r>
              <a:rPr b="0" i="0" lang="en-US" sz="2800" u="none" cap="none" strike="noStrik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Room  3051 – Mrs. Howard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mic Sans MS"/>
              <a:buNone/>
            </a:pPr>
            <a:r>
              <a:rPr b="0" i="0" lang="en-US" sz="2800" u="none" cap="none" strike="noStrik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khoward@longbranch.k12.nj.us 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2412361" y="490425"/>
            <a:ext cx="6203099" cy="13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2412350" y="135800"/>
            <a:ext cx="6464100" cy="10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/>
              <a:t>Back to School Night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rPr lang="en-US" sz="4800"/>
              <a:t>6th and 7th Grade Science LBMS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4294967295" type="title"/>
          </p:nvPr>
        </p:nvSpPr>
        <p:spPr>
          <a:xfrm>
            <a:off x="0" y="152400"/>
            <a:ext cx="78485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1" i="0" lang="en-US" sz="4400" u="sng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website</a:t>
            </a:r>
          </a:p>
        </p:txBody>
      </p:sp>
      <p:sp>
        <p:nvSpPr>
          <p:cNvPr id="236" name="Shape 236"/>
          <p:cNvSpPr txBox="1"/>
          <p:nvPr>
            <p:ph idx="4294967295" type="body"/>
          </p:nvPr>
        </p:nvSpPr>
        <p:spPr>
          <a:xfrm>
            <a:off x="685800" y="2286000"/>
            <a:ext cx="76961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www.kimhowardscience.weebly.com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 guidelines and expectations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Copies of worksheets, videos, homework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Web links to relevant websites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4294967295" type="body"/>
          </p:nvPr>
        </p:nvSpPr>
        <p:spPr>
          <a:xfrm>
            <a:off x="685800" y="152400"/>
            <a:ext cx="7696199" cy="5333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rPr lang="en-US" u="sng"/>
              <a:t>6th and 7th Grade Science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t/>
            </a:r>
            <a:endParaRPr u="sng"/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/>
              <a:t>Long Branch Middle School Teacher Pages, Kimberly Howard or 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u="sng">
                <a:solidFill>
                  <a:schemeClr val="hlink"/>
                </a:solidFill>
                <a:hlinkClick r:id="rId3"/>
              </a:rPr>
              <a:t>https://www.longbranch.k12.nj.us/Domain/1542</a:t>
            </a:r>
            <a:r>
              <a:rPr lang="en-US" sz="2800"/>
              <a:t> (will have a link to my personal teacher website)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t/>
            </a:r>
            <a:endParaRPr sz="2800"/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/>
              <a:t>My personal teacher website will have copies of slide presentations, videos, songs, projects and general information: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u="sng">
                <a:solidFill>
                  <a:schemeClr val="hlink"/>
                </a:solidFill>
                <a:hlinkClick r:id="rId4"/>
              </a:rPr>
              <a:t>www.kimhowardscience.weebly.com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4294967295" type="body"/>
          </p:nvPr>
        </p:nvSpPr>
        <p:spPr>
          <a:xfrm>
            <a:off x="685800" y="152400"/>
            <a:ext cx="7696199" cy="5333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00" y="0"/>
            <a:ext cx="9076099" cy="679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4294967295" type="body"/>
          </p:nvPr>
        </p:nvSpPr>
        <p:spPr>
          <a:xfrm>
            <a:off x="685800" y="152400"/>
            <a:ext cx="7696199" cy="5333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426"/>
            <a:ext cx="9144000" cy="674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00" y="54325"/>
            <a:ext cx="9076099" cy="67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4294967295" type="title"/>
          </p:nvPr>
        </p:nvSpPr>
        <p:spPr>
          <a:xfrm>
            <a:off x="0" y="152400"/>
            <a:ext cx="78485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1" lang="en-US" u="sng"/>
              <a:t>Writing Requirements</a:t>
            </a:r>
          </a:p>
        </p:txBody>
      </p:sp>
      <p:sp>
        <p:nvSpPr>
          <p:cNvPr id="269" name="Shape 269"/>
          <p:cNvSpPr txBox="1"/>
          <p:nvPr>
            <p:ph idx="4294967295" type="body"/>
          </p:nvPr>
        </p:nvSpPr>
        <p:spPr>
          <a:xfrm>
            <a:off x="685800" y="2286000"/>
            <a:ext cx="76961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/>
              <a:t>Lab Reports (a minimum of 2 per MP)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/>
              <a:t>Short Constructed Response (a minimum of 2 per MP)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/>
              <a:t>Writing folders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4294967295" type="title"/>
          </p:nvPr>
        </p:nvSpPr>
        <p:spPr>
          <a:xfrm>
            <a:off x="0" y="152400"/>
            <a:ext cx="78486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1" lang="en-US" u="sng"/>
              <a:t>My classroom</a:t>
            </a:r>
          </a:p>
        </p:txBody>
      </p:sp>
      <p:sp>
        <p:nvSpPr>
          <p:cNvPr id="275" name="Shape 275"/>
          <p:cNvSpPr txBox="1"/>
          <p:nvPr>
            <p:ph idx="4294967295" type="body"/>
          </p:nvPr>
        </p:nvSpPr>
        <p:spPr>
          <a:xfrm>
            <a:off x="441375" y="900825"/>
            <a:ext cx="76962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92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/>
              <a:t>RESPECT in our interpersonal interactions are very important in my room. I have zero tolerance for name calling or students not treating each other with respect</a:t>
            </a:r>
          </a:p>
          <a:p>
            <a:pPr indent="-292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/>
              <a:t>ORGANIZATIONAL SKILLS We are working on becoming more organized in all of our classes</a:t>
            </a:r>
          </a:p>
          <a:p>
            <a:pPr indent="-292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/>
              <a:t>VOCABULARY We use a word wall and review vocabulary frequently</a:t>
            </a:r>
          </a:p>
          <a:p>
            <a:pPr indent="-292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/>
              <a:t>INQUIRY AND PROBLEM SOLVING Through laboratory activities</a:t>
            </a:r>
          </a:p>
          <a:p>
            <a:pPr indent="-292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/>
              <a:t>WRITING SKILLS (next slide)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Office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FFEF66"/>
      </a:accent4>
      <a:accent5>
        <a:srgbClr val="000000"/>
      </a:accent5>
      <a:accent6>
        <a:srgbClr val="FFFFFF"/>
      </a:accent6>
      <a:hlink>
        <a:srgbClr val="00B200"/>
      </a:hlink>
      <a:folHlink>
        <a:srgbClr val="703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Office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FFEF66"/>
      </a:accent4>
      <a:accent5>
        <a:srgbClr val="000000"/>
      </a:accent5>
      <a:accent6>
        <a:srgbClr val="FFFFFF"/>
      </a:accent6>
      <a:hlink>
        <a:srgbClr val="00B200"/>
      </a:hlink>
      <a:folHlink>
        <a:srgbClr val="703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